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8"/>
  </p:notesMasterIdLst>
  <p:sldIdLst>
    <p:sldId id="256" r:id="rId2"/>
    <p:sldId id="258" r:id="rId3"/>
    <p:sldId id="260" r:id="rId4"/>
    <p:sldId id="261" r:id="rId5"/>
    <p:sldId id="301" r:id="rId6"/>
    <p:sldId id="262" r:id="rId7"/>
    <p:sldId id="297" r:id="rId8"/>
    <p:sldId id="263" r:id="rId9"/>
    <p:sldId id="264" r:id="rId10"/>
    <p:sldId id="298" r:id="rId11"/>
    <p:sldId id="275" r:id="rId12"/>
    <p:sldId id="300" r:id="rId13"/>
    <p:sldId id="267" r:id="rId14"/>
    <p:sldId id="266" r:id="rId15"/>
    <p:sldId id="274" r:id="rId16"/>
    <p:sldId id="299" r:id="rId17"/>
  </p:sldIdLst>
  <p:sldSz cx="9144000" cy="5143500" type="screen16x9"/>
  <p:notesSz cx="6858000" cy="9144000"/>
  <p:embeddedFontLst>
    <p:embeddedFont>
      <p:font typeface="Fredoka One" panose="020B0604020202020204" charset="0"/>
      <p:regular r:id="rId19"/>
    </p:embeddedFont>
    <p:embeddedFont>
      <p:font typeface="Nunito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8AD"/>
    <a:srgbClr val="31CC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2E6816-041A-453C-B4C1-FDACE8176E6E}">
  <a:tblStyle styleId="{992E6816-041A-453C-B4C1-FDACE8176E6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Ferramentas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0EE-424D-A5DF-5C18DEF9E73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0EE-424D-A5DF-5C18DEF9E73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0EE-424D-A5DF-5C18DEF9E730}"/>
              </c:ext>
            </c:extLst>
          </c:dPt>
          <c:cat>
            <c:strRef>
              <c:f>Planilha1!$A$2:$A$4</c:f>
              <c:strCache>
                <c:ptCount val="3"/>
                <c:pt idx="0">
                  <c:v>JavaScript</c:v>
                </c:pt>
                <c:pt idx="1">
                  <c:v>HTML</c:v>
                </c:pt>
                <c:pt idx="2">
                  <c:v>CSS</c:v>
                </c:pt>
              </c:strCache>
            </c:strRef>
          </c:cat>
          <c:val>
            <c:numRef>
              <c:f>Planilha1!$B$2:$B$4</c:f>
              <c:numCache>
                <c:formatCode>General</c:formatCode>
                <c:ptCount val="3"/>
                <c:pt idx="0">
                  <c:v>46.9</c:v>
                </c:pt>
                <c:pt idx="1">
                  <c:v>27.8</c:v>
                </c:pt>
                <c:pt idx="2">
                  <c:v>25.3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7B3-4420-B6AE-A565F15FCD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Google Shape;15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5" name="Google Shape;15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g6eb07a6410_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1" name="Google Shape;1611;g6eb07a6410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36616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g6ee09ae0b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2" name="Google Shape;1932;g6ee09ae0b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g6ee09ae0bc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3" name="Google Shape;1583;g6ee09ae0bc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98667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g6ed7cb55a0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1" name="Google Shape;1681;g6ed7cb55a0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g6ed7cb55a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0" name="Google Shape;1650;g6ed7cb55a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g6ed7cb55a0_0_250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0" name="Google Shape;1900;g6ed7cb55a0_0_250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Google Shape;15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5" name="Google Shape;15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6ed7cb55a0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6ed7cb55a0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g6ee09ae0bc_0_4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4" name="Google Shape;1574;g6ee09ae0bc_0_4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g6ee09ae0bc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3" name="Google Shape;1583;g6ee09ae0bc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g6ed7cb55a0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1" name="Google Shape;1681;g6ed7cb55a0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g6eb07a6410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0" name="Google Shape;1590;g6eb07a6410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g6ee09ae0bc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3" name="Google Shape;1583;g6ee09ae0bc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98667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g6eb07a6410_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1" name="Google Shape;1611;g6eb07a6410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g6ed7cb55a0_0_25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1" name="Google Shape;1621;g6ed7cb55a0_0_25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2700000">
            <a:off x="-2062318" y="1456026"/>
            <a:ext cx="3092885" cy="3092885"/>
          </a:xfrm>
          <a:prstGeom prst="frame">
            <a:avLst>
              <a:gd name="adj1" fmla="val 18941"/>
            </a:avLst>
          </a:prstGeom>
          <a:solidFill>
            <a:srgbClr val="FFFFFF">
              <a:alpha val="629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8100000">
            <a:off x="-2020491" y="3751056"/>
            <a:ext cx="2936484" cy="817896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rot="8100000">
            <a:off x="-972694" y="4214166"/>
            <a:ext cx="3949041" cy="1265868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-2700000">
            <a:off x="-293563" y="4769444"/>
            <a:ext cx="2308132" cy="739849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8100000">
            <a:off x="1815728" y="4794862"/>
            <a:ext cx="1321235" cy="423534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3361325" y="4804650"/>
            <a:ext cx="85725" cy="84900"/>
          </a:xfrm>
          <a:custGeom>
            <a:avLst/>
            <a:gdLst/>
            <a:ahLst/>
            <a:cxnLst/>
            <a:rect l="l" t="t" r="r" b="b"/>
            <a:pathLst>
              <a:path w="3429" h="3396" fill="none" extrusionOk="0">
                <a:moveTo>
                  <a:pt x="3428" y="1681"/>
                </a:moveTo>
                <a:cubicBezTo>
                  <a:pt x="3428" y="2656"/>
                  <a:pt x="2655" y="3395"/>
                  <a:pt x="1714" y="3395"/>
                </a:cubicBezTo>
                <a:cubicBezTo>
                  <a:pt x="740" y="3395"/>
                  <a:pt x="1" y="2656"/>
                  <a:pt x="1" y="1681"/>
                </a:cubicBezTo>
                <a:cubicBezTo>
                  <a:pt x="1" y="740"/>
                  <a:pt x="740" y="1"/>
                  <a:pt x="1714" y="1"/>
                </a:cubicBezTo>
                <a:cubicBezTo>
                  <a:pt x="2655" y="1"/>
                  <a:pt x="3428" y="740"/>
                  <a:pt x="3428" y="1681"/>
                </a:cubicBezTo>
                <a:close/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456325" y="1561900"/>
            <a:ext cx="100000" cy="100000"/>
          </a:xfrm>
          <a:custGeom>
            <a:avLst/>
            <a:gdLst/>
            <a:ahLst/>
            <a:cxnLst/>
            <a:rect l="l" t="t" r="r" b="b"/>
            <a:pathLst>
              <a:path w="4000" h="4000" fill="none" extrusionOk="0">
                <a:moveTo>
                  <a:pt x="3999" y="1714"/>
                </a:moveTo>
                <a:cubicBezTo>
                  <a:pt x="3999" y="3226"/>
                  <a:pt x="2151" y="3999"/>
                  <a:pt x="1076" y="2924"/>
                </a:cubicBezTo>
                <a:cubicBezTo>
                  <a:pt x="0" y="1848"/>
                  <a:pt x="739" y="0"/>
                  <a:pt x="2285" y="0"/>
                </a:cubicBezTo>
                <a:cubicBezTo>
                  <a:pt x="3226" y="0"/>
                  <a:pt x="3999" y="773"/>
                  <a:pt x="3999" y="1714"/>
                </a:cubicBezTo>
                <a:close/>
              </a:path>
            </a:pathLst>
          </a:custGeom>
          <a:solidFill>
            <a:srgbClr val="00B8AD"/>
          </a:solidFill>
          <a:ln w="21000" cap="rnd" cmpd="sng">
            <a:solidFill>
              <a:srgbClr val="31CCA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556325" y="1696563"/>
            <a:ext cx="399925" cy="349525"/>
          </a:xfrm>
          <a:custGeom>
            <a:avLst/>
            <a:gdLst/>
            <a:ahLst/>
            <a:cxnLst/>
            <a:rect l="l" t="t" r="r" b="b"/>
            <a:pathLst>
              <a:path w="15997" h="13981" fill="none" extrusionOk="0">
                <a:moveTo>
                  <a:pt x="1" y="13241"/>
                </a:moveTo>
                <a:cubicBezTo>
                  <a:pt x="1009" y="12199"/>
                  <a:pt x="2790" y="13980"/>
                  <a:pt x="3798" y="12972"/>
                </a:cubicBezTo>
                <a:cubicBezTo>
                  <a:pt x="4806" y="11964"/>
                  <a:pt x="3025" y="10183"/>
                  <a:pt x="4067" y="9175"/>
                </a:cubicBezTo>
                <a:cubicBezTo>
                  <a:pt x="5075" y="8133"/>
                  <a:pt x="6856" y="9914"/>
                  <a:pt x="7864" y="8906"/>
                </a:cubicBezTo>
                <a:cubicBezTo>
                  <a:pt x="8872" y="7898"/>
                  <a:pt x="7091" y="6117"/>
                  <a:pt x="8100" y="5109"/>
                </a:cubicBezTo>
                <a:cubicBezTo>
                  <a:pt x="9141" y="4100"/>
                  <a:pt x="10922" y="5848"/>
                  <a:pt x="11931" y="4840"/>
                </a:cubicBezTo>
                <a:cubicBezTo>
                  <a:pt x="12939" y="3832"/>
                  <a:pt x="11158" y="2050"/>
                  <a:pt x="12166" y="1042"/>
                </a:cubicBezTo>
                <a:cubicBezTo>
                  <a:pt x="13208" y="1"/>
                  <a:pt x="14989" y="1782"/>
                  <a:pt x="15997" y="773"/>
                </a:cubicBezTo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10850" y="2571750"/>
            <a:ext cx="100850" cy="100850"/>
          </a:xfrm>
          <a:custGeom>
            <a:avLst/>
            <a:gdLst/>
            <a:ahLst/>
            <a:cxnLst/>
            <a:rect l="l" t="t" r="r" b="b"/>
            <a:pathLst>
              <a:path w="4034" h="4034" fill="none" extrusionOk="0">
                <a:moveTo>
                  <a:pt x="4034" y="1748"/>
                </a:moveTo>
                <a:cubicBezTo>
                  <a:pt x="4034" y="3261"/>
                  <a:pt x="2185" y="4034"/>
                  <a:pt x="1076" y="2958"/>
                </a:cubicBezTo>
                <a:cubicBezTo>
                  <a:pt x="1" y="1849"/>
                  <a:pt x="774" y="35"/>
                  <a:pt x="2320" y="1"/>
                </a:cubicBezTo>
                <a:cubicBezTo>
                  <a:pt x="3261" y="1"/>
                  <a:pt x="4034" y="774"/>
                  <a:pt x="4034" y="1748"/>
                </a:cubicBezTo>
                <a:close/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364630" y="290845"/>
            <a:ext cx="1336603" cy="734539"/>
            <a:chOff x="3760525" y="2021950"/>
            <a:chExt cx="1522500" cy="836700"/>
          </a:xfrm>
        </p:grpSpPr>
        <p:sp>
          <p:nvSpPr>
            <p:cNvPr id="19" name="Google Shape;19;p2"/>
            <p:cNvSpPr/>
            <p:nvPr/>
          </p:nvSpPr>
          <p:spPr>
            <a:xfrm>
              <a:off x="3760525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941500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122475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303450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484425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665400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846375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027350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208325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760525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941500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122475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303450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484425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665400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846375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027350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208325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760525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941500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122475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303450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484425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665400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846375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027350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208325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760525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941500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122475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303450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484425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665400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846375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027350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5208325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760525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941500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122475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303450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484425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665400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846375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5027350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5208325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760525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941500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122475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303450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4484425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4665400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4846375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5027350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5208325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2"/>
          <p:cNvSpPr/>
          <p:nvPr/>
        </p:nvSpPr>
        <p:spPr>
          <a:xfrm rot="2700000">
            <a:off x="7696957" y="65451"/>
            <a:ext cx="3092885" cy="3092885"/>
          </a:xfrm>
          <a:prstGeom prst="frame">
            <a:avLst>
              <a:gd name="adj1" fmla="val 18941"/>
            </a:avLst>
          </a:prstGeom>
          <a:solidFill>
            <a:srgbClr val="FFFFFF">
              <a:alpha val="629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"/>
          <p:cNvSpPr/>
          <p:nvPr/>
        </p:nvSpPr>
        <p:spPr>
          <a:xfrm rot="-2700000">
            <a:off x="6855103" y="618653"/>
            <a:ext cx="3893446" cy="1248075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2"/>
          <p:cNvSpPr/>
          <p:nvPr/>
        </p:nvSpPr>
        <p:spPr>
          <a:xfrm rot="8100000">
            <a:off x="8449728" y="2106787"/>
            <a:ext cx="1321235" cy="423534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2"/>
          <p:cNvSpPr/>
          <p:nvPr/>
        </p:nvSpPr>
        <p:spPr>
          <a:xfrm rot="-2700000">
            <a:off x="6668034" y="-25503"/>
            <a:ext cx="1839770" cy="469126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2"/>
          <p:cNvSpPr/>
          <p:nvPr/>
        </p:nvSpPr>
        <p:spPr>
          <a:xfrm>
            <a:off x="8345450" y="3769475"/>
            <a:ext cx="100850" cy="100850"/>
          </a:xfrm>
          <a:custGeom>
            <a:avLst/>
            <a:gdLst/>
            <a:ahLst/>
            <a:cxnLst/>
            <a:rect l="l" t="t" r="r" b="b"/>
            <a:pathLst>
              <a:path w="4034" h="4034" fill="none" extrusionOk="0">
                <a:moveTo>
                  <a:pt x="4033" y="1748"/>
                </a:moveTo>
                <a:cubicBezTo>
                  <a:pt x="4033" y="3260"/>
                  <a:pt x="2185" y="4033"/>
                  <a:pt x="1109" y="2958"/>
                </a:cubicBezTo>
                <a:cubicBezTo>
                  <a:pt x="0" y="1849"/>
                  <a:pt x="773" y="34"/>
                  <a:pt x="2319" y="34"/>
                </a:cubicBezTo>
                <a:cubicBezTo>
                  <a:pt x="3260" y="1"/>
                  <a:pt x="4033" y="774"/>
                  <a:pt x="4033" y="1748"/>
                </a:cubicBezTo>
                <a:close/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2"/>
          <p:cNvSpPr/>
          <p:nvPr/>
        </p:nvSpPr>
        <p:spPr>
          <a:xfrm>
            <a:off x="6430850" y="424850"/>
            <a:ext cx="115975" cy="100850"/>
          </a:xfrm>
          <a:custGeom>
            <a:avLst/>
            <a:gdLst/>
            <a:ahLst/>
            <a:cxnLst/>
            <a:rect l="l" t="t" r="r" b="b"/>
            <a:pathLst>
              <a:path w="4639" h="4034" fill="none" extrusionOk="0">
                <a:moveTo>
                  <a:pt x="2319" y="0"/>
                </a:moveTo>
                <a:lnTo>
                  <a:pt x="1" y="4033"/>
                </a:lnTo>
                <a:lnTo>
                  <a:pt x="4638" y="4033"/>
                </a:lnTo>
                <a:close/>
              </a:path>
            </a:pathLst>
          </a:custGeom>
          <a:solidFill>
            <a:schemeClr val="accent1"/>
          </a:solidFill>
          <a:ln w="210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2"/>
          <p:cNvSpPr/>
          <p:nvPr/>
        </p:nvSpPr>
        <p:spPr>
          <a:xfrm>
            <a:off x="6771600" y="3406413"/>
            <a:ext cx="400775" cy="349525"/>
          </a:xfrm>
          <a:custGeom>
            <a:avLst/>
            <a:gdLst/>
            <a:ahLst/>
            <a:cxnLst/>
            <a:rect l="l" t="t" r="r" b="b"/>
            <a:pathLst>
              <a:path w="16031" h="13981" fill="none" extrusionOk="0">
                <a:moveTo>
                  <a:pt x="0" y="13208"/>
                </a:moveTo>
                <a:cubicBezTo>
                  <a:pt x="1042" y="12200"/>
                  <a:pt x="2823" y="13981"/>
                  <a:pt x="3831" y="12973"/>
                </a:cubicBezTo>
                <a:cubicBezTo>
                  <a:pt x="4839" y="11965"/>
                  <a:pt x="3058" y="10183"/>
                  <a:pt x="4066" y="9175"/>
                </a:cubicBezTo>
                <a:cubicBezTo>
                  <a:pt x="5075" y="8133"/>
                  <a:pt x="6889" y="9915"/>
                  <a:pt x="7898" y="8906"/>
                </a:cubicBezTo>
                <a:cubicBezTo>
                  <a:pt x="8906" y="7898"/>
                  <a:pt x="7125" y="6117"/>
                  <a:pt x="8133" y="5109"/>
                </a:cubicBezTo>
                <a:cubicBezTo>
                  <a:pt x="9141" y="4067"/>
                  <a:pt x="10922" y="5848"/>
                  <a:pt x="11964" y="4840"/>
                </a:cubicBezTo>
                <a:cubicBezTo>
                  <a:pt x="12972" y="3832"/>
                  <a:pt x="11191" y="2051"/>
                  <a:pt x="12199" y="1043"/>
                </a:cubicBezTo>
                <a:cubicBezTo>
                  <a:pt x="13207" y="1"/>
                  <a:pt x="15022" y="1782"/>
                  <a:pt x="16030" y="774"/>
                </a:cubicBezTo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2"/>
          <p:cNvGrpSpPr/>
          <p:nvPr/>
        </p:nvGrpSpPr>
        <p:grpSpPr>
          <a:xfrm>
            <a:off x="8155286" y="4298945"/>
            <a:ext cx="383335" cy="333163"/>
            <a:chOff x="4846375" y="2021950"/>
            <a:chExt cx="436650" cy="379500"/>
          </a:xfrm>
        </p:grpSpPr>
        <p:sp>
          <p:nvSpPr>
            <p:cNvPr id="81" name="Google Shape;81;p2"/>
            <p:cNvSpPr/>
            <p:nvPr/>
          </p:nvSpPr>
          <p:spPr>
            <a:xfrm>
              <a:off x="4846375" y="20219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5027350" y="20219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208325" y="20219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4846375" y="21743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027350" y="21743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208325" y="21743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846375" y="23267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027350" y="23267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208325" y="23267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90;p2"/>
          <p:cNvSpPr txBox="1">
            <a:spLocks noGrp="1"/>
          </p:cNvSpPr>
          <p:nvPr>
            <p:ph type="ctrTitle"/>
          </p:nvPr>
        </p:nvSpPr>
        <p:spPr>
          <a:xfrm>
            <a:off x="311700" y="208077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1" name="Google Shape;91;p2"/>
          <p:cNvSpPr txBox="1">
            <a:spLocks noGrp="1"/>
          </p:cNvSpPr>
          <p:nvPr>
            <p:ph type="subTitle" idx="1"/>
          </p:nvPr>
        </p:nvSpPr>
        <p:spPr>
          <a:xfrm>
            <a:off x="311700" y="2910325"/>
            <a:ext cx="8520600" cy="5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_1_1_1"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7"/>
          <p:cNvSpPr/>
          <p:nvPr/>
        </p:nvSpPr>
        <p:spPr>
          <a:xfrm>
            <a:off x="2495075" y="4519750"/>
            <a:ext cx="115975" cy="100850"/>
          </a:xfrm>
          <a:custGeom>
            <a:avLst/>
            <a:gdLst/>
            <a:ahLst/>
            <a:cxnLst/>
            <a:rect l="l" t="t" r="r" b="b"/>
            <a:pathLst>
              <a:path w="4639" h="4034" fill="none" extrusionOk="0">
                <a:moveTo>
                  <a:pt x="2319" y="0"/>
                </a:moveTo>
                <a:lnTo>
                  <a:pt x="1" y="4033"/>
                </a:lnTo>
                <a:lnTo>
                  <a:pt x="4638" y="4033"/>
                </a:lnTo>
                <a:close/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6" name="Google Shape;746;p17"/>
          <p:cNvGrpSpPr/>
          <p:nvPr/>
        </p:nvGrpSpPr>
        <p:grpSpPr>
          <a:xfrm>
            <a:off x="88301" y="4500806"/>
            <a:ext cx="978358" cy="537663"/>
            <a:chOff x="3760525" y="2021950"/>
            <a:chExt cx="1522500" cy="836700"/>
          </a:xfrm>
        </p:grpSpPr>
        <p:sp>
          <p:nvSpPr>
            <p:cNvPr id="747" name="Google Shape;747;p17"/>
            <p:cNvSpPr/>
            <p:nvPr/>
          </p:nvSpPr>
          <p:spPr>
            <a:xfrm>
              <a:off x="376052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7"/>
            <p:cNvSpPr/>
            <p:nvPr/>
          </p:nvSpPr>
          <p:spPr>
            <a:xfrm>
              <a:off x="394150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7"/>
            <p:cNvSpPr/>
            <p:nvPr/>
          </p:nvSpPr>
          <p:spPr>
            <a:xfrm>
              <a:off x="412247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7"/>
            <p:cNvSpPr/>
            <p:nvPr/>
          </p:nvSpPr>
          <p:spPr>
            <a:xfrm>
              <a:off x="430345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7"/>
            <p:cNvSpPr/>
            <p:nvPr/>
          </p:nvSpPr>
          <p:spPr>
            <a:xfrm>
              <a:off x="448442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7"/>
            <p:cNvSpPr/>
            <p:nvPr/>
          </p:nvSpPr>
          <p:spPr>
            <a:xfrm>
              <a:off x="466540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7"/>
            <p:cNvSpPr/>
            <p:nvPr/>
          </p:nvSpPr>
          <p:spPr>
            <a:xfrm>
              <a:off x="484637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7"/>
            <p:cNvSpPr/>
            <p:nvPr/>
          </p:nvSpPr>
          <p:spPr>
            <a:xfrm>
              <a:off x="502735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7"/>
            <p:cNvSpPr/>
            <p:nvPr/>
          </p:nvSpPr>
          <p:spPr>
            <a:xfrm>
              <a:off x="520832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7"/>
            <p:cNvSpPr/>
            <p:nvPr/>
          </p:nvSpPr>
          <p:spPr>
            <a:xfrm>
              <a:off x="376052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7"/>
            <p:cNvSpPr/>
            <p:nvPr/>
          </p:nvSpPr>
          <p:spPr>
            <a:xfrm>
              <a:off x="394150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7"/>
            <p:cNvSpPr/>
            <p:nvPr/>
          </p:nvSpPr>
          <p:spPr>
            <a:xfrm>
              <a:off x="412247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7"/>
            <p:cNvSpPr/>
            <p:nvPr/>
          </p:nvSpPr>
          <p:spPr>
            <a:xfrm>
              <a:off x="430345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7"/>
            <p:cNvSpPr/>
            <p:nvPr/>
          </p:nvSpPr>
          <p:spPr>
            <a:xfrm>
              <a:off x="448442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7"/>
            <p:cNvSpPr/>
            <p:nvPr/>
          </p:nvSpPr>
          <p:spPr>
            <a:xfrm>
              <a:off x="466540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7"/>
            <p:cNvSpPr/>
            <p:nvPr/>
          </p:nvSpPr>
          <p:spPr>
            <a:xfrm>
              <a:off x="484637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7"/>
            <p:cNvSpPr/>
            <p:nvPr/>
          </p:nvSpPr>
          <p:spPr>
            <a:xfrm>
              <a:off x="502735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7"/>
            <p:cNvSpPr/>
            <p:nvPr/>
          </p:nvSpPr>
          <p:spPr>
            <a:xfrm>
              <a:off x="520832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7"/>
            <p:cNvSpPr/>
            <p:nvPr/>
          </p:nvSpPr>
          <p:spPr>
            <a:xfrm>
              <a:off x="376052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7"/>
            <p:cNvSpPr/>
            <p:nvPr/>
          </p:nvSpPr>
          <p:spPr>
            <a:xfrm>
              <a:off x="394150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7"/>
            <p:cNvSpPr/>
            <p:nvPr/>
          </p:nvSpPr>
          <p:spPr>
            <a:xfrm>
              <a:off x="412247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7"/>
            <p:cNvSpPr/>
            <p:nvPr/>
          </p:nvSpPr>
          <p:spPr>
            <a:xfrm>
              <a:off x="430345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7"/>
            <p:cNvSpPr/>
            <p:nvPr/>
          </p:nvSpPr>
          <p:spPr>
            <a:xfrm>
              <a:off x="448442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7"/>
            <p:cNvSpPr/>
            <p:nvPr/>
          </p:nvSpPr>
          <p:spPr>
            <a:xfrm>
              <a:off x="466540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7"/>
            <p:cNvSpPr/>
            <p:nvPr/>
          </p:nvSpPr>
          <p:spPr>
            <a:xfrm>
              <a:off x="484637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7"/>
            <p:cNvSpPr/>
            <p:nvPr/>
          </p:nvSpPr>
          <p:spPr>
            <a:xfrm>
              <a:off x="502735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7"/>
            <p:cNvSpPr/>
            <p:nvPr/>
          </p:nvSpPr>
          <p:spPr>
            <a:xfrm>
              <a:off x="520832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7"/>
            <p:cNvSpPr/>
            <p:nvPr/>
          </p:nvSpPr>
          <p:spPr>
            <a:xfrm>
              <a:off x="376052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7"/>
            <p:cNvSpPr/>
            <p:nvPr/>
          </p:nvSpPr>
          <p:spPr>
            <a:xfrm>
              <a:off x="394150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7"/>
            <p:cNvSpPr/>
            <p:nvPr/>
          </p:nvSpPr>
          <p:spPr>
            <a:xfrm>
              <a:off x="412247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7"/>
            <p:cNvSpPr/>
            <p:nvPr/>
          </p:nvSpPr>
          <p:spPr>
            <a:xfrm>
              <a:off x="430345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7"/>
            <p:cNvSpPr/>
            <p:nvPr/>
          </p:nvSpPr>
          <p:spPr>
            <a:xfrm>
              <a:off x="448442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7"/>
            <p:cNvSpPr/>
            <p:nvPr/>
          </p:nvSpPr>
          <p:spPr>
            <a:xfrm>
              <a:off x="466540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484637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502735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520832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376052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394150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7"/>
            <p:cNvSpPr/>
            <p:nvPr/>
          </p:nvSpPr>
          <p:spPr>
            <a:xfrm>
              <a:off x="412247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7"/>
            <p:cNvSpPr/>
            <p:nvPr/>
          </p:nvSpPr>
          <p:spPr>
            <a:xfrm>
              <a:off x="430345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448442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466540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484637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7"/>
            <p:cNvSpPr/>
            <p:nvPr/>
          </p:nvSpPr>
          <p:spPr>
            <a:xfrm>
              <a:off x="502735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7"/>
            <p:cNvSpPr/>
            <p:nvPr/>
          </p:nvSpPr>
          <p:spPr>
            <a:xfrm>
              <a:off x="520832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376052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394150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412247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7"/>
            <p:cNvSpPr/>
            <p:nvPr/>
          </p:nvSpPr>
          <p:spPr>
            <a:xfrm>
              <a:off x="430345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7"/>
            <p:cNvSpPr/>
            <p:nvPr/>
          </p:nvSpPr>
          <p:spPr>
            <a:xfrm>
              <a:off x="448442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>
              <a:off x="466540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>
              <a:off x="484637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>
              <a:off x="502735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>
              <a:off x="520832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1" name="Google Shape;801;p17"/>
          <p:cNvSpPr/>
          <p:nvPr/>
        </p:nvSpPr>
        <p:spPr>
          <a:xfrm rot="2699642">
            <a:off x="7188937" y="-1271003"/>
            <a:ext cx="2038801" cy="2038801"/>
          </a:xfrm>
          <a:prstGeom prst="frame">
            <a:avLst>
              <a:gd name="adj1" fmla="val 10338"/>
            </a:avLst>
          </a:prstGeom>
          <a:solidFill>
            <a:srgbClr val="FFFFFF">
              <a:alpha val="629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17"/>
          <p:cNvSpPr/>
          <p:nvPr/>
        </p:nvSpPr>
        <p:spPr>
          <a:xfrm rot="-8100000">
            <a:off x="8324306" y="4904602"/>
            <a:ext cx="1993193" cy="638967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17"/>
          <p:cNvSpPr/>
          <p:nvPr/>
        </p:nvSpPr>
        <p:spPr>
          <a:xfrm rot="2700000">
            <a:off x="8324306" y="4450152"/>
            <a:ext cx="1993193" cy="638967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17"/>
          <p:cNvSpPr/>
          <p:nvPr/>
        </p:nvSpPr>
        <p:spPr>
          <a:xfrm>
            <a:off x="6326150" y="1378700"/>
            <a:ext cx="100850" cy="100850"/>
          </a:xfrm>
          <a:custGeom>
            <a:avLst/>
            <a:gdLst/>
            <a:ahLst/>
            <a:cxnLst/>
            <a:rect l="l" t="t" r="r" b="b"/>
            <a:pathLst>
              <a:path w="4034" h="4034" fill="none" extrusionOk="0">
                <a:moveTo>
                  <a:pt x="4033" y="1748"/>
                </a:moveTo>
                <a:cubicBezTo>
                  <a:pt x="4033" y="3260"/>
                  <a:pt x="2185" y="4033"/>
                  <a:pt x="1109" y="2958"/>
                </a:cubicBezTo>
                <a:cubicBezTo>
                  <a:pt x="0" y="1849"/>
                  <a:pt x="773" y="34"/>
                  <a:pt x="2319" y="34"/>
                </a:cubicBezTo>
                <a:cubicBezTo>
                  <a:pt x="3260" y="1"/>
                  <a:pt x="4033" y="774"/>
                  <a:pt x="4033" y="1748"/>
                </a:cubicBezTo>
                <a:close/>
              </a:path>
            </a:pathLst>
          </a:custGeom>
          <a:noFill/>
          <a:ln w="210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17"/>
          <p:cNvSpPr/>
          <p:nvPr/>
        </p:nvSpPr>
        <p:spPr>
          <a:xfrm>
            <a:off x="8099325" y="3551775"/>
            <a:ext cx="74800" cy="25"/>
          </a:xfrm>
          <a:custGeom>
            <a:avLst/>
            <a:gdLst/>
            <a:ahLst/>
            <a:cxnLst/>
            <a:rect l="l" t="t" r="r" b="b"/>
            <a:pathLst>
              <a:path w="2992" h="1" fill="none" extrusionOk="0">
                <a:moveTo>
                  <a:pt x="2991" y="1"/>
                </a:moveTo>
                <a:lnTo>
                  <a:pt x="1" y="1"/>
                </a:lnTo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17"/>
          <p:cNvSpPr/>
          <p:nvPr/>
        </p:nvSpPr>
        <p:spPr>
          <a:xfrm>
            <a:off x="950675" y="1017725"/>
            <a:ext cx="115975" cy="100850"/>
          </a:xfrm>
          <a:custGeom>
            <a:avLst/>
            <a:gdLst/>
            <a:ahLst/>
            <a:cxnLst/>
            <a:rect l="l" t="t" r="r" b="b"/>
            <a:pathLst>
              <a:path w="4639" h="4034" fill="none" extrusionOk="0">
                <a:moveTo>
                  <a:pt x="2319" y="0"/>
                </a:moveTo>
                <a:lnTo>
                  <a:pt x="1" y="4033"/>
                </a:lnTo>
                <a:lnTo>
                  <a:pt x="4638" y="4033"/>
                </a:lnTo>
                <a:close/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17"/>
          <p:cNvSpPr/>
          <p:nvPr/>
        </p:nvSpPr>
        <p:spPr>
          <a:xfrm>
            <a:off x="638600" y="3764450"/>
            <a:ext cx="400775" cy="349525"/>
          </a:xfrm>
          <a:custGeom>
            <a:avLst/>
            <a:gdLst/>
            <a:ahLst/>
            <a:cxnLst/>
            <a:rect l="l" t="t" r="r" b="b"/>
            <a:pathLst>
              <a:path w="16031" h="13981" fill="none" extrusionOk="0">
                <a:moveTo>
                  <a:pt x="0" y="13208"/>
                </a:moveTo>
                <a:cubicBezTo>
                  <a:pt x="1042" y="12200"/>
                  <a:pt x="2823" y="13981"/>
                  <a:pt x="3831" y="12973"/>
                </a:cubicBezTo>
                <a:cubicBezTo>
                  <a:pt x="4839" y="11965"/>
                  <a:pt x="3058" y="10183"/>
                  <a:pt x="4066" y="9175"/>
                </a:cubicBezTo>
                <a:cubicBezTo>
                  <a:pt x="5075" y="8133"/>
                  <a:pt x="6889" y="9915"/>
                  <a:pt x="7898" y="8906"/>
                </a:cubicBezTo>
                <a:cubicBezTo>
                  <a:pt x="8906" y="7898"/>
                  <a:pt x="7125" y="6117"/>
                  <a:pt x="8133" y="5109"/>
                </a:cubicBezTo>
                <a:cubicBezTo>
                  <a:pt x="9141" y="4067"/>
                  <a:pt x="10922" y="5848"/>
                  <a:pt x="11964" y="4840"/>
                </a:cubicBezTo>
                <a:cubicBezTo>
                  <a:pt x="12972" y="3832"/>
                  <a:pt x="11191" y="2051"/>
                  <a:pt x="12199" y="1043"/>
                </a:cubicBezTo>
                <a:cubicBezTo>
                  <a:pt x="13207" y="1"/>
                  <a:pt x="15022" y="1782"/>
                  <a:pt x="16030" y="774"/>
                </a:cubicBezTo>
              </a:path>
            </a:pathLst>
          </a:custGeom>
          <a:noFill/>
          <a:ln w="210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17"/>
          <p:cNvSpPr/>
          <p:nvPr/>
        </p:nvSpPr>
        <p:spPr>
          <a:xfrm>
            <a:off x="8431525" y="1017725"/>
            <a:ext cx="400775" cy="349525"/>
          </a:xfrm>
          <a:custGeom>
            <a:avLst/>
            <a:gdLst/>
            <a:ahLst/>
            <a:cxnLst/>
            <a:rect l="l" t="t" r="r" b="b"/>
            <a:pathLst>
              <a:path w="16031" h="13981" fill="none" extrusionOk="0">
                <a:moveTo>
                  <a:pt x="0" y="13208"/>
                </a:moveTo>
                <a:cubicBezTo>
                  <a:pt x="1042" y="12200"/>
                  <a:pt x="2823" y="13981"/>
                  <a:pt x="3831" y="12973"/>
                </a:cubicBezTo>
                <a:cubicBezTo>
                  <a:pt x="4839" y="11965"/>
                  <a:pt x="3058" y="10183"/>
                  <a:pt x="4066" y="9175"/>
                </a:cubicBezTo>
                <a:cubicBezTo>
                  <a:pt x="5075" y="8133"/>
                  <a:pt x="6889" y="9915"/>
                  <a:pt x="7898" y="8906"/>
                </a:cubicBezTo>
                <a:cubicBezTo>
                  <a:pt x="8906" y="7898"/>
                  <a:pt x="7125" y="6117"/>
                  <a:pt x="8133" y="5109"/>
                </a:cubicBezTo>
                <a:cubicBezTo>
                  <a:pt x="9141" y="4067"/>
                  <a:pt x="10922" y="5848"/>
                  <a:pt x="11964" y="4840"/>
                </a:cubicBezTo>
                <a:cubicBezTo>
                  <a:pt x="12972" y="3832"/>
                  <a:pt x="11191" y="2051"/>
                  <a:pt x="12199" y="1043"/>
                </a:cubicBezTo>
                <a:cubicBezTo>
                  <a:pt x="13207" y="1"/>
                  <a:pt x="15022" y="1782"/>
                  <a:pt x="16030" y="774"/>
                </a:cubicBezTo>
              </a:path>
            </a:pathLst>
          </a:custGeom>
          <a:noFill/>
          <a:ln w="210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17"/>
          <p:cNvSpPr txBox="1">
            <a:spLocks noGrp="1"/>
          </p:cNvSpPr>
          <p:nvPr>
            <p:ph type="title"/>
          </p:nvPr>
        </p:nvSpPr>
        <p:spPr>
          <a:xfrm>
            <a:off x="1543037" y="3037675"/>
            <a:ext cx="2347200" cy="6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810" name="Google Shape;810;p17"/>
          <p:cNvSpPr txBox="1">
            <a:spLocks noGrp="1"/>
          </p:cNvSpPr>
          <p:nvPr>
            <p:ph type="subTitle" idx="1"/>
          </p:nvPr>
        </p:nvSpPr>
        <p:spPr>
          <a:xfrm>
            <a:off x="1543038" y="3767075"/>
            <a:ext cx="2347200" cy="10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11" name="Google Shape;811;p17"/>
          <p:cNvSpPr txBox="1">
            <a:spLocks noGrp="1"/>
          </p:cNvSpPr>
          <p:nvPr>
            <p:ph type="title" idx="2"/>
          </p:nvPr>
        </p:nvSpPr>
        <p:spPr>
          <a:xfrm>
            <a:off x="5253771" y="3037675"/>
            <a:ext cx="2347200" cy="6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812" name="Google Shape;812;p17"/>
          <p:cNvSpPr txBox="1">
            <a:spLocks noGrp="1"/>
          </p:cNvSpPr>
          <p:nvPr>
            <p:ph type="subTitle" idx="3"/>
          </p:nvPr>
        </p:nvSpPr>
        <p:spPr>
          <a:xfrm>
            <a:off x="5253766" y="3767075"/>
            <a:ext cx="2347200" cy="10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13" name="Google Shape;813;p17"/>
          <p:cNvSpPr txBox="1">
            <a:spLocks noGrp="1"/>
          </p:cNvSpPr>
          <p:nvPr>
            <p:ph type="title" idx="4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1">
  <p:cSld name="SECTION_TITLE_AND_DESCRIPTION_2"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18"/>
          <p:cNvSpPr txBox="1">
            <a:spLocks noGrp="1"/>
          </p:cNvSpPr>
          <p:nvPr>
            <p:ph type="title"/>
          </p:nvPr>
        </p:nvSpPr>
        <p:spPr>
          <a:xfrm>
            <a:off x="6056990" y="1505350"/>
            <a:ext cx="21573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3300"/>
              <a:buNone/>
              <a:defRPr sz="3300">
                <a:solidFill>
                  <a:srgbClr val="31CCA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None/>
              <a:defRPr sz="4200">
                <a:solidFill>
                  <a:srgbClr val="31CCA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None/>
              <a:defRPr sz="4200">
                <a:solidFill>
                  <a:srgbClr val="31CCA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None/>
              <a:defRPr sz="4200">
                <a:solidFill>
                  <a:srgbClr val="31CCA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None/>
              <a:defRPr sz="4200">
                <a:solidFill>
                  <a:srgbClr val="31CCA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None/>
              <a:defRPr sz="4200">
                <a:solidFill>
                  <a:srgbClr val="31CCA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None/>
              <a:defRPr sz="4200">
                <a:solidFill>
                  <a:srgbClr val="31CCA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None/>
              <a:defRPr sz="4200">
                <a:solidFill>
                  <a:srgbClr val="31CCA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None/>
              <a:defRPr sz="4200">
                <a:solidFill>
                  <a:srgbClr val="31CCAF"/>
                </a:solidFill>
              </a:defRPr>
            </a:lvl9pPr>
          </a:lstStyle>
          <a:p>
            <a:endParaRPr/>
          </a:p>
        </p:txBody>
      </p:sp>
      <p:sp>
        <p:nvSpPr>
          <p:cNvPr id="816" name="Google Shape;816;p18"/>
          <p:cNvSpPr txBox="1">
            <a:spLocks noGrp="1"/>
          </p:cNvSpPr>
          <p:nvPr>
            <p:ph type="subTitle" idx="1"/>
          </p:nvPr>
        </p:nvSpPr>
        <p:spPr>
          <a:xfrm>
            <a:off x="1129500" y="1013650"/>
            <a:ext cx="31035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 One"/>
              <a:buNone/>
              <a:defRPr sz="2400"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 One"/>
              <a:buNone/>
              <a:defRPr sz="24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 One"/>
              <a:buNone/>
              <a:defRPr sz="24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 One"/>
              <a:buNone/>
              <a:defRPr sz="24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 One"/>
              <a:buNone/>
              <a:defRPr sz="24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 One"/>
              <a:buNone/>
              <a:defRPr sz="24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 One"/>
              <a:buNone/>
              <a:defRPr sz="24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 One"/>
              <a:buNone/>
              <a:defRPr sz="24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 One"/>
              <a:buNone/>
              <a:defRPr sz="24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817" name="Google Shape;817;p18"/>
          <p:cNvSpPr txBox="1">
            <a:spLocks noGrp="1"/>
          </p:cNvSpPr>
          <p:nvPr>
            <p:ph type="body" idx="2"/>
          </p:nvPr>
        </p:nvSpPr>
        <p:spPr>
          <a:xfrm>
            <a:off x="1129500" y="2477350"/>
            <a:ext cx="3184800" cy="23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818" name="Google Shape;818;p18"/>
          <p:cNvSpPr txBox="1">
            <a:spLocks noGrp="1"/>
          </p:cNvSpPr>
          <p:nvPr>
            <p:ph type="title" idx="3"/>
          </p:nvPr>
        </p:nvSpPr>
        <p:spPr>
          <a:xfrm>
            <a:off x="6056990" y="2936950"/>
            <a:ext cx="2157300" cy="14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1800"/>
              <a:buNone/>
              <a:defRPr sz="1800">
                <a:solidFill>
                  <a:srgbClr val="31CCA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1800"/>
              <a:buNone/>
              <a:defRPr sz="1800">
                <a:solidFill>
                  <a:srgbClr val="31CCA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1800"/>
              <a:buNone/>
              <a:defRPr sz="1800">
                <a:solidFill>
                  <a:srgbClr val="31CCA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1800"/>
              <a:buNone/>
              <a:defRPr sz="1800">
                <a:solidFill>
                  <a:srgbClr val="31CCA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1800"/>
              <a:buNone/>
              <a:defRPr sz="1800">
                <a:solidFill>
                  <a:srgbClr val="31CCA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1800"/>
              <a:buNone/>
              <a:defRPr sz="1800">
                <a:solidFill>
                  <a:srgbClr val="31CCA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1800"/>
              <a:buNone/>
              <a:defRPr sz="1800">
                <a:solidFill>
                  <a:srgbClr val="31CCA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1800"/>
              <a:buNone/>
              <a:defRPr sz="1800">
                <a:solidFill>
                  <a:srgbClr val="31CCA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1800"/>
              <a:buNone/>
              <a:defRPr sz="1800">
                <a:solidFill>
                  <a:srgbClr val="31CCAF"/>
                </a:solidFill>
              </a:defRPr>
            </a:lvl9pPr>
          </a:lstStyle>
          <a:p>
            <a:endParaRPr/>
          </a:p>
        </p:txBody>
      </p:sp>
      <p:sp>
        <p:nvSpPr>
          <p:cNvPr id="819" name="Google Shape;819;p18"/>
          <p:cNvSpPr/>
          <p:nvPr/>
        </p:nvSpPr>
        <p:spPr>
          <a:xfrm rot="8100000">
            <a:off x="-2522194" y="4544166"/>
            <a:ext cx="3949041" cy="1265868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18"/>
          <p:cNvSpPr/>
          <p:nvPr/>
        </p:nvSpPr>
        <p:spPr>
          <a:xfrm rot="-2700000">
            <a:off x="-1068313" y="4941619"/>
            <a:ext cx="2308132" cy="739849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1" name="Google Shape;821;p18"/>
          <p:cNvGrpSpPr/>
          <p:nvPr/>
        </p:nvGrpSpPr>
        <p:grpSpPr>
          <a:xfrm>
            <a:off x="120730" y="111520"/>
            <a:ext cx="1336603" cy="734539"/>
            <a:chOff x="3760525" y="2021950"/>
            <a:chExt cx="1522500" cy="836700"/>
          </a:xfrm>
        </p:grpSpPr>
        <p:sp>
          <p:nvSpPr>
            <p:cNvPr id="822" name="Google Shape;822;p18"/>
            <p:cNvSpPr/>
            <p:nvPr/>
          </p:nvSpPr>
          <p:spPr>
            <a:xfrm>
              <a:off x="3760525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8"/>
            <p:cNvSpPr/>
            <p:nvPr/>
          </p:nvSpPr>
          <p:spPr>
            <a:xfrm>
              <a:off x="3941500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8"/>
            <p:cNvSpPr/>
            <p:nvPr/>
          </p:nvSpPr>
          <p:spPr>
            <a:xfrm>
              <a:off x="4122475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8"/>
            <p:cNvSpPr/>
            <p:nvPr/>
          </p:nvSpPr>
          <p:spPr>
            <a:xfrm>
              <a:off x="4303450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8"/>
            <p:cNvSpPr/>
            <p:nvPr/>
          </p:nvSpPr>
          <p:spPr>
            <a:xfrm>
              <a:off x="4484425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8"/>
            <p:cNvSpPr/>
            <p:nvPr/>
          </p:nvSpPr>
          <p:spPr>
            <a:xfrm>
              <a:off x="4665400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8"/>
            <p:cNvSpPr/>
            <p:nvPr/>
          </p:nvSpPr>
          <p:spPr>
            <a:xfrm>
              <a:off x="4846375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8"/>
            <p:cNvSpPr/>
            <p:nvPr/>
          </p:nvSpPr>
          <p:spPr>
            <a:xfrm>
              <a:off x="5027350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8"/>
            <p:cNvSpPr/>
            <p:nvPr/>
          </p:nvSpPr>
          <p:spPr>
            <a:xfrm>
              <a:off x="5208325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8"/>
            <p:cNvSpPr/>
            <p:nvPr/>
          </p:nvSpPr>
          <p:spPr>
            <a:xfrm>
              <a:off x="3760525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8"/>
            <p:cNvSpPr/>
            <p:nvPr/>
          </p:nvSpPr>
          <p:spPr>
            <a:xfrm>
              <a:off x="3941500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8"/>
            <p:cNvSpPr/>
            <p:nvPr/>
          </p:nvSpPr>
          <p:spPr>
            <a:xfrm>
              <a:off x="4122475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8"/>
            <p:cNvSpPr/>
            <p:nvPr/>
          </p:nvSpPr>
          <p:spPr>
            <a:xfrm>
              <a:off x="4303450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8"/>
            <p:cNvSpPr/>
            <p:nvPr/>
          </p:nvSpPr>
          <p:spPr>
            <a:xfrm>
              <a:off x="4484425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8"/>
            <p:cNvSpPr/>
            <p:nvPr/>
          </p:nvSpPr>
          <p:spPr>
            <a:xfrm>
              <a:off x="4665400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8"/>
            <p:cNvSpPr/>
            <p:nvPr/>
          </p:nvSpPr>
          <p:spPr>
            <a:xfrm>
              <a:off x="4846375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8"/>
            <p:cNvSpPr/>
            <p:nvPr/>
          </p:nvSpPr>
          <p:spPr>
            <a:xfrm>
              <a:off x="5027350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8"/>
            <p:cNvSpPr/>
            <p:nvPr/>
          </p:nvSpPr>
          <p:spPr>
            <a:xfrm>
              <a:off x="5208325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8"/>
            <p:cNvSpPr/>
            <p:nvPr/>
          </p:nvSpPr>
          <p:spPr>
            <a:xfrm>
              <a:off x="3760525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8"/>
            <p:cNvSpPr/>
            <p:nvPr/>
          </p:nvSpPr>
          <p:spPr>
            <a:xfrm>
              <a:off x="3941500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8"/>
            <p:cNvSpPr/>
            <p:nvPr/>
          </p:nvSpPr>
          <p:spPr>
            <a:xfrm>
              <a:off x="4122475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8"/>
            <p:cNvSpPr/>
            <p:nvPr/>
          </p:nvSpPr>
          <p:spPr>
            <a:xfrm>
              <a:off x="4303450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8"/>
            <p:cNvSpPr/>
            <p:nvPr/>
          </p:nvSpPr>
          <p:spPr>
            <a:xfrm>
              <a:off x="4484425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8"/>
            <p:cNvSpPr/>
            <p:nvPr/>
          </p:nvSpPr>
          <p:spPr>
            <a:xfrm>
              <a:off x="4665400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8"/>
            <p:cNvSpPr/>
            <p:nvPr/>
          </p:nvSpPr>
          <p:spPr>
            <a:xfrm>
              <a:off x="4846375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8"/>
            <p:cNvSpPr/>
            <p:nvPr/>
          </p:nvSpPr>
          <p:spPr>
            <a:xfrm>
              <a:off x="5027350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5208325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3760525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3941500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8"/>
            <p:cNvSpPr/>
            <p:nvPr/>
          </p:nvSpPr>
          <p:spPr>
            <a:xfrm>
              <a:off x="4122475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8"/>
            <p:cNvSpPr/>
            <p:nvPr/>
          </p:nvSpPr>
          <p:spPr>
            <a:xfrm>
              <a:off x="4303450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8"/>
            <p:cNvSpPr/>
            <p:nvPr/>
          </p:nvSpPr>
          <p:spPr>
            <a:xfrm>
              <a:off x="4484425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8"/>
            <p:cNvSpPr/>
            <p:nvPr/>
          </p:nvSpPr>
          <p:spPr>
            <a:xfrm>
              <a:off x="4665400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8"/>
            <p:cNvSpPr/>
            <p:nvPr/>
          </p:nvSpPr>
          <p:spPr>
            <a:xfrm>
              <a:off x="4846375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8"/>
            <p:cNvSpPr/>
            <p:nvPr/>
          </p:nvSpPr>
          <p:spPr>
            <a:xfrm>
              <a:off x="5027350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8"/>
            <p:cNvSpPr/>
            <p:nvPr/>
          </p:nvSpPr>
          <p:spPr>
            <a:xfrm>
              <a:off x="5208325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8"/>
            <p:cNvSpPr/>
            <p:nvPr/>
          </p:nvSpPr>
          <p:spPr>
            <a:xfrm>
              <a:off x="3760525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8"/>
            <p:cNvSpPr/>
            <p:nvPr/>
          </p:nvSpPr>
          <p:spPr>
            <a:xfrm>
              <a:off x="3941500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8"/>
            <p:cNvSpPr/>
            <p:nvPr/>
          </p:nvSpPr>
          <p:spPr>
            <a:xfrm>
              <a:off x="4122475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8"/>
            <p:cNvSpPr/>
            <p:nvPr/>
          </p:nvSpPr>
          <p:spPr>
            <a:xfrm>
              <a:off x="4303450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8"/>
            <p:cNvSpPr/>
            <p:nvPr/>
          </p:nvSpPr>
          <p:spPr>
            <a:xfrm>
              <a:off x="4484425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8"/>
            <p:cNvSpPr/>
            <p:nvPr/>
          </p:nvSpPr>
          <p:spPr>
            <a:xfrm>
              <a:off x="4665400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8"/>
            <p:cNvSpPr/>
            <p:nvPr/>
          </p:nvSpPr>
          <p:spPr>
            <a:xfrm>
              <a:off x="4846375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8"/>
            <p:cNvSpPr/>
            <p:nvPr/>
          </p:nvSpPr>
          <p:spPr>
            <a:xfrm>
              <a:off x="5027350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5208325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8"/>
            <p:cNvSpPr/>
            <p:nvPr/>
          </p:nvSpPr>
          <p:spPr>
            <a:xfrm>
              <a:off x="3760525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8"/>
            <p:cNvSpPr/>
            <p:nvPr/>
          </p:nvSpPr>
          <p:spPr>
            <a:xfrm>
              <a:off x="3941500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8"/>
            <p:cNvSpPr/>
            <p:nvPr/>
          </p:nvSpPr>
          <p:spPr>
            <a:xfrm>
              <a:off x="4122475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8"/>
            <p:cNvSpPr/>
            <p:nvPr/>
          </p:nvSpPr>
          <p:spPr>
            <a:xfrm>
              <a:off x="4303450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8"/>
            <p:cNvSpPr/>
            <p:nvPr/>
          </p:nvSpPr>
          <p:spPr>
            <a:xfrm>
              <a:off x="4484425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8"/>
            <p:cNvSpPr/>
            <p:nvPr/>
          </p:nvSpPr>
          <p:spPr>
            <a:xfrm>
              <a:off x="4665400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8"/>
            <p:cNvSpPr/>
            <p:nvPr/>
          </p:nvSpPr>
          <p:spPr>
            <a:xfrm>
              <a:off x="4846375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8"/>
            <p:cNvSpPr/>
            <p:nvPr/>
          </p:nvSpPr>
          <p:spPr>
            <a:xfrm>
              <a:off x="5027350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8"/>
            <p:cNvSpPr/>
            <p:nvPr/>
          </p:nvSpPr>
          <p:spPr>
            <a:xfrm>
              <a:off x="5208325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6" name="Google Shape;876;p18"/>
          <p:cNvSpPr/>
          <p:nvPr/>
        </p:nvSpPr>
        <p:spPr>
          <a:xfrm rot="8100000">
            <a:off x="7866503" y="-109863"/>
            <a:ext cx="1321235" cy="423534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18"/>
          <p:cNvSpPr/>
          <p:nvPr/>
        </p:nvSpPr>
        <p:spPr>
          <a:xfrm rot="-2700000">
            <a:off x="6668034" y="-25503"/>
            <a:ext cx="1839770" cy="469126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18"/>
          <p:cNvSpPr/>
          <p:nvPr/>
        </p:nvSpPr>
        <p:spPr>
          <a:xfrm>
            <a:off x="8768700" y="4298950"/>
            <a:ext cx="100850" cy="100850"/>
          </a:xfrm>
          <a:custGeom>
            <a:avLst/>
            <a:gdLst/>
            <a:ahLst/>
            <a:cxnLst/>
            <a:rect l="l" t="t" r="r" b="b"/>
            <a:pathLst>
              <a:path w="4034" h="4034" fill="none" extrusionOk="0">
                <a:moveTo>
                  <a:pt x="4033" y="1748"/>
                </a:moveTo>
                <a:cubicBezTo>
                  <a:pt x="4033" y="3260"/>
                  <a:pt x="2185" y="4033"/>
                  <a:pt x="1109" y="2958"/>
                </a:cubicBezTo>
                <a:cubicBezTo>
                  <a:pt x="0" y="1849"/>
                  <a:pt x="773" y="34"/>
                  <a:pt x="2319" y="34"/>
                </a:cubicBezTo>
                <a:cubicBezTo>
                  <a:pt x="3260" y="1"/>
                  <a:pt x="4033" y="774"/>
                  <a:pt x="4033" y="1748"/>
                </a:cubicBezTo>
                <a:close/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9" name="Google Shape;879;p18"/>
          <p:cNvGrpSpPr/>
          <p:nvPr/>
        </p:nvGrpSpPr>
        <p:grpSpPr>
          <a:xfrm>
            <a:off x="8155286" y="4298945"/>
            <a:ext cx="383335" cy="333163"/>
            <a:chOff x="4846375" y="2021950"/>
            <a:chExt cx="436650" cy="379500"/>
          </a:xfrm>
        </p:grpSpPr>
        <p:sp>
          <p:nvSpPr>
            <p:cNvPr id="880" name="Google Shape;880;p18"/>
            <p:cNvSpPr/>
            <p:nvPr/>
          </p:nvSpPr>
          <p:spPr>
            <a:xfrm>
              <a:off x="4846375" y="20219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8"/>
            <p:cNvSpPr/>
            <p:nvPr/>
          </p:nvSpPr>
          <p:spPr>
            <a:xfrm>
              <a:off x="5027350" y="20219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8"/>
            <p:cNvSpPr/>
            <p:nvPr/>
          </p:nvSpPr>
          <p:spPr>
            <a:xfrm>
              <a:off x="5208325" y="20219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8"/>
            <p:cNvSpPr/>
            <p:nvPr/>
          </p:nvSpPr>
          <p:spPr>
            <a:xfrm>
              <a:off x="4846375" y="21743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8"/>
            <p:cNvSpPr/>
            <p:nvPr/>
          </p:nvSpPr>
          <p:spPr>
            <a:xfrm>
              <a:off x="5027350" y="21743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8"/>
            <p:cNvSpPr/>
            <p:nvPr/>
          </p:nvSpPr>
          <p:spPr>
            <a:xfrm>
              <a:off x="5208325" y="21743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8"/>
            <p:cNvSpPr/>
            <p:nvPr/>
          </p:nvSpPr>
          <p:spPr>
            <a:xfrm>
              <a:off x="4846375" y="23267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5027350" y="23267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5208325" y="23267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9" name="Google Shape;889;p18"/>
          <p:cNvSpPr/>
          <p:nvPr/>
        </p:nvSpPr>
        <p:spPr>
          <a:xfrm>
            <a:off x="6326150" y="1378700"/>
            <a:ext cx="100850" cy="100850"/>
          </a:xfrm>
          <a:custGeom>
            <a:avLst/>
            <a:gdLst/>
            <a:ahLst/>
            <a:cxnLst/>
            <a:rect l="l" t="t" r="r" b="b"/>
            <a:pathLst>
              <a:path w="4034" h="4034" fill="none" extrusionOk="0">
                <a:moveTo>
                  <a:pt x="4033" y="1748"/>
                </a:moveTo>
                <a:cubicBezTo>
                  <a:pt x="4033" y="3260"/>
                  <a:pt x="2185" y="4033"/>
                  <a:pt x="1109" y="2958"/>
                </a:cubicBezTo>
                <a:cubicBezTo>
                  <a:pt x="0" y="1849"/>
                  <a:pt x="773" y="34"/>
                  <a:pt x="2319" y="34"/>
                </a:cubicBezTo>
                <a:cubicBezTo>
                  <a:pt x="3260" y="1"/>
                  <a:pt x="4033" y="774"/>
                  <a:pt x="4033" y="1748"/>
                </a:cubicBezTo>
                <a:close/>
              </a:path>
            </a:pathLst>
          </a:custGeom>
          <a:noFill/>
          <a:ln w="21000" cap="rnd" cmpd="sng">
            <a:solidFill>
              <a:srgbClr val="31CCA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18"/>
          <p:cNvSpPr/>
          <p:nvPr/>
        </p:nvSpPr>
        <p:spPr>
          <a:xfrm>
            <a:off x="2495075" y="4519750"/>
            <a:ext cx="115975" cy="100850"/>
          </a:xfrm>
          <a:custGeom>
            <a:avLst/>
            <a:gdLst/>
            <a:ahLst/>
            <a:cxnLst/>
            <a:rect l="l" t="t" r="r" b="b"/>
            <a:pathLst>
              <a:path w="4639" h="4034" fill="none" extrusionOk="0">
                <a:moveTo>
                  <a:pt x="2319" y="0"/>
                </a:moveTo>
                <a:lnTo>
                  <a:pt x="1" y="4033"/>
                </a:lnTo>
                <a:lnTo>
                  <a:pt x="4638" y="4033"/>
                </a:lnTo>
                <a:close/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18"/>
          <p:cNvSpPr/>
          <p:nvPr/>
        </p:nvSpPr>
        <p:spPr>
          <a:xfrm>
            <a:off x="1457325" y="846050"/>
            <a:ext cx="400775" cy="349525"/>
          </a:xfrm>
          <a:custGeom>
            <a:avLst/>
            <a:gdLst/>
            <a:ahLst/>
            <a:cxnLst/>
            <a:rect l="l" t="t" r="r" b="b"/>
            <a:pathLst>
              <a:path w="16031" h="13981" fill="none" extrusionOk="0">
                <a:moveTo>
                  <a:pt x="0" y="13208"/>
                </a:moveTo>
                <a:cubicBezTo>
                  <a:pt x="1042" y="12200"/>
                  <a:pt x="2823" y="13981"/>
                  <a:pt x="3831" y="12973"/>
                </a:cubicBezTo>
                <a:cubicBezTo>
                  <a:pt x="4839" y="11965"/>
                  <a:pt x="3058" y="10183"/>
                  <a:pt x="4066" y="9175"/>
                </a:cubicBezTo>
                <a:cubicBezTo>
                  <a:pt x="5075" y="8133"/>
                  <a:pt x="6889" y="9915"/>
                  <a:pt x="7898" y="8906"/>
                </a:cubicBezTo>
                <a:cubicBezTo>
                  <a:pt x="8906" y="7898"/>
                  <a:pt x="7125" y="6117"/>
                  <a:pt x="8133" y="5109"/>
                </a:cubicBezTo>
                <a:cubicBezTo>
                  <a:pt x="9141" y="4067"/>
                  <a:pt x="10922" y="5848"/>
                  <a:pt x="11964" y="4840"/>
                </a:cubicBezTo>
                <a:cubicBezTo>
                  <a:pt x="12972" y="3832"/>
                  <a:pt x="11191" y="2051"/>
                  <a:pt x="12199" y="1043"/>
                </a:cubicBezTo>
                <a:cubicBezTo>
                  <a:pt x="13207" y="1"/>
                  <a:pt x="15022" y="1782"/>
                  <a:pt x="16030" y="774"/>
                </a:cubicBezTo>
              </a:path>
            </a:pathLst>
          </a:custGeom>
          <a:noFill/>
          <a:ln w="210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_1"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23"/>
          <p:cNvSpPr txBox="1">
            <a:spLocks noGrp="1"/>
          </p:cNvSpPr>
          <p:nvPr>
            <p:ph type="title"/>
          </p:nvPr>
        </p:nvSpPr>
        <p:spPr>
          <a:xfrm>
            <a:off x="1006777" y="3243775"/>
            <a:ext cx="1981200" cy="6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103" name="Google Shape;1103;p23"/>
          <p:cNvSpPr txBox="1">
            <a:spLocks noGrp="1"/>
          </p:cNvSpPr>
          <p:nvPr>
            <p:ph type="subTitle" idx="1"/>
          </p:nvPr>
        </p:nvSpPr>
        <p:spPr>
          <a:xfrm>
            <a:off x="1006777" y="3896975"/>
            <a:ext cx="1981200" cy="7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04" name="Google Shape;1104;p23"/>
          <p:cNvSpPr txBox="1">
            <a:spLocks noGrp="1"/>
          </p:cNvSpPr>
          <p:nvPr>
            <p:ph type="title" idx="2"/>
          </p:nvPr>
        </p:nvSpPr>
        <p:spPr>
          <a:xfrm>
            <a:off x="3581400" y="3243775"/>
            <a:ext cx="1981200" cy="6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105" name="Google Shape;1105;p23"/>
          <p:cNvSpPr txBox="1">
            <a:spLocks noGrp="1"/>
          </p:cNvSpPr>
          <p:nvPr>
            <p:ph type="subTitle" idx="3"/>
          </p:nvPr>
        </p:nvSpPr>
        <p:spPr>
          <a:xfrm>
            <a:off x="3581400" y="3896975"/>
            <a:ext cx="1981200" cy="7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06" name="Google Shape;1106;p23"/>
          <p:cNvSpPr txBox="1">
            <a:spLocks noGrp="1"/>
          </p:cNvSpPr>
          <p:nvPr>
            <p:ph type="title" idx="4"/>
          </p:nvPr>
        </p:nvSpPr>
        <p:spPr>
          <a:xfrm>
            <a:off x="6156023" y="3243775"/>
            <a:ext cx="1981200" cy="6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107" name="Google Shape;1107;p23"/>
          <p:cNvSpPr txBox="1">
            <a:spLocks noGrp="1"/>
          </p:cNvSpPr>
          <p:nvPr>
            <p:ph type="subTitle" idx="5"/>
          </p:nvPr>
        </p:nvSpPr>
        <p:spPr>
          <a:xfrm>
            <a:off x="6156023" y="3896975"/>
            <a:ext cx="1981200" cy="7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08" name="Google Shape;1108;p23"/>
          <p:cNvSpPr txBox="1">
            <a:spLocks noGrp="1"/>
          </p:cNvSpPr>
          <p:nvPr>
            <p:ph type="title" idx="6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09" name="Google Shape;1109;p23"/>
          <p:cNvGrpSpPr/>
          <p:nvPr/>
        </p:nvGrpSpPr>
        <p:grpSpPr>
          <a:xfrm>
            <a:off x="88301" y="4500806"/>
            <a:ext cx="978358" cy="537663"/>
            <a:chOff x="3760525" y="2021950"/>
            <a:chExt cx="1522500" cy="836700"/>
          </a:xfrm>
        </p:grpSpPr>
        <p:sp>
          <p:nvSpPr>
            <p:cNvPr id="1110" name="Google Shape;1110;p23"/>
            <p:cNvSpPr/>
            <p:nvPr/>
          </p:nvSpPr>
          <p:spPr>
            <a:xfrm>
              <a:off x="376052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3"/>
            <p:cNvSpPr/>
            <p:nvPr/>
          </p:nvSpPr>
          <p:spPr>
            <a:xfrm>
              <a:off x="394150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3"/>
            <p:cNvSpPr/>
            <p:nvPr/>
          </p:nvSpPr>
          <p:spPr>
            <a:xfrm>
              <a:off x="412247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3"/>
            <p:cNvSpPr/>
            <p:nvPr/>
          </p:nvSpPr>
          <p:spPr>
            <a:xfrm>
              <a:off x="430345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3"/>
            <p:cNvSpPr/>
            <p:nvPr/>
          </p:nvSpPr>
          <p:spPr>
            <a:xfrm>
              <a:off x="448442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3"/>
            <p:cNvSpPr/>
            <p:nvPr/>
          </p:nvSpPr>
          <p:spPr>
            <a:xfrm>
              <a:off x="466540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3"/>
            <p:cNvSpPr/>
            <p:nvPr/>
          </p:nvSpPr>
          <p:spPr>
            <a:xfrm>
              <a:off x="484637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3"/>
            <p:cNvSpPr/>
            <p:nvPr/>
          </p:nvSpPr>
          <p:spPr>
            <a:xfrm>
              <a:off x="502735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3"/>
            <p:cNvSpPr/>
            <p:nvPr/>
          </p:nvSpPr>
          <p:spPr>
            <a:xfrm>
              <a:off x="520832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3"/>
            <p:cNvSpPr/>
            <p:nvPr/>
          </p:nvSpPr>
          <p:spPr>
            <a:xfrm>
              <a:off x="376052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3"/>
            <p:cNvSpPr/>
            <p:nvPr/>
          </p:nvSpPr>
          <p:spPr>
            <a:xfrm>
              <a:off x="394150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3"/>
            <p:cNvSpPr/>
            <p:nvPr/>
          </p:nvSpPr>
          <p:spPr>
            <a:xfrm>
              <a:off x="412247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3"/>
            <p:cNvSpPr/>
            <p:nvPr/>
          </p:nvSpPr>
          <p:spPr>
            <a:xfrm>
              <a:off x="430345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3"/>
            <p:cNvSpPr/>
            <p:nvPr/>
          </p:nvSpPr>
          <p:spPr>
            <a:xfrm>
              <a:off x="448442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3"/>
            <p:cNvSpPr/>
            <p:nvPr/>
          </p:nvSpPr>
          <p:spPr>
            <a:xfrm>
              <a:off x="466540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3"/>
            <p:cNvSpPr/>
            <p:nvPr/>
          </p:nvSpPr>
          <p:spPr>
            <a:xfrm>
              <a:off x="484637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3"/>
            <p:cNvSpPr/>
            <p:nvPr/>
          </p:nvSpPr>
          <p:spPr>
            <a:xfrm>
              <a:off x="502735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3"/>
            <p:cNvSpPr/>
            <p:nvPr/>
          </p:nvSpPr>
          <p:spPr>
            <a:xfrm>
              <a:off x="520832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3"/>
            <p:cNvSpPr/>
            <p:nvPr/>
          </p:nvSpPr>
          <p:spPr>
            <a:xfrm>
              <a:off x="376052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3"/>
            <p:cNvSpPr/>
            <p:nvPr/>
          </p:nvSpPr>
          <p:spPr>
            <a:xfrm>
              <a:off x="394150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3"/>
            <p:cNvSpPr/>
            <p:nvPr/>
          </p:nvSpPr>
          <p:spPr>
            <a:xfrm>
              <a:off x="412247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3"/>
            <p:cNvSpPr/>
            <p:nvPr/>
          </p:nvSpPr>
          <p:spPr>
            <a:xfrm>
              <a:off x="430345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3"/>
            <p:cNvSpPr/>
            <p:nvPr/>
          </p:nvSpPr>
          <p:spPr>
            <a:xfrm>
              <a:off x="448442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3"/>
            <p:cNvSpPr/>
            <p:nvPr/>
          </p:nvSpPr>
          <p:spPr>
            <a:xfrm>
              <a:off x="466540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3"/>
            <p:cNvSpPr/>
            <p:nvPr/>
          </p:nvSpPr>
          <p:spPr>
            <a:xfrm>
              <a:off x="484637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3"/>
            <p:cNvSpPr/>
            <p:nvPr/>
          </p:nvSpPr>
          <p:spPr>
            <a:xfrm>
              <a:off x="502735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3"/>
            <p:cNvSpPr/>
            <p:nvPr/>
          </p:nvSpPr>
          <p:spPr>
            <a:xfrm>
              <a:off x="520832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3"/>
            <p:cNvSpPr/>
            <p:nvPr/>
          </p:nvSpPr>
          <p:spPr>
            <a:xfrm>
              <a:off x="376052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3"/>
            <p:cNvSpPr/>
            <p:nvPr/>
          </p:nvSpPr>
          <p:spPr>
            <a:xfrm>
              <a:off x="394150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3"/>
            <p:cNvSpPr/>
            <p:nvPr/>
          </p:nvSpPr>
          <p:spPr>
            <a:xfrm>
              <a:off x="412247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3"/>
            <p:cNvSpPr/>
            <p:nvPr/>
          </p:nvSpPr>
          <p:spPr>
            <a:xfrm>
              <a:off x="430345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3"/>
            <p:cNvSpPr/>
            <p:nvPr/>
          </p:nvSpPr>
          <p:spPr>
            <a:xfrm>
              <a:off x="448442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3"/>
            <p:cNvSpPr/>
            <p:nvPr/>
          </p:nvSpPr>
          <p:spPr>
            <a:xfrm>
              <a:off x="466540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3"/>
            <p:cNvSpPr/>
            <p:nvPr/>
          </p:nvSpPr>
          <p:spPr>
            <a:xfrm>
              <a:off x="484637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3"/>
            <p:cNvSpPr/>
            <p:nvPr/>
          </p:nvSpPr>
          <p:spPr>
            <a:xfrm>
              <a:off x="502735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3"/>
            <p:cNvSpPr/>
            <p:nvPr/>
          </p:nvSpPr>
          <p:spPr>
            <a:xfrm>
              <a:off x="520832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376052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394150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412247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3"/>
            <p:cNvSpPr/>
            <p:nvPr/>
          </p:nvSpPr>
          <p:spPr>
            <a:xfrm>
              <a:off x="430345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3"/>
            <p:cNvSpPr/>
            <p:nvPr/>
          </p:nvSpPr>
          <p:spPr>
            <a:xfrm>
              <a:off x="448442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>
              <a:off x="466540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3"/>
            <p:cNvSpPr/>
            <p:nvPr/>
          </p:nvSpPr>
          <p:spPr>
            <a:xfrm>
              <a:off x="484637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3"/>
            <p:cNvSpPr/>
            <p:nvPr/>
          </p:nvSpPr>
          <p:spPr>
            <a:xfrm>
              <a:off x="502735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>
              <a:off x="520832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3"/>
            <p:cNvSpPr/>
            <p:nvPr/>
          </p:nvSpPr>
          <p:spPr>
            <a:xfrm>
              <a:off x="376052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3"/>
            <p:cNvSpPr/>
            <p:nvPr/>
          </p:nvSpPr>
          <p:spPr>
            <a:xfrm>
              <a:off x="394150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3"/>
            <p:cNvSpPr/>
            <p:nvPr/>
          </p:nvSpPr>
          <p:spPr>
            <a:xfrm>
              <a:off x="412247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3"/>
            <p:cNvSpPr/>
            <p:nvPr/>
          </p:nvSpPr>
          <p:spPr>
            <a:xfrm>
              <a:off x="430345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3"/>
            <p:cNvSpPr/>
            <p:nvPr/>
          </p:nvSpPr>
          <p:spPr>
            <a:xfrm>
              <a:off x="448442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466540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3"/>
            <p:cNvSpPr/>
            <p:nvPr/>
          </p:nvSpPr>
          <p:spPr>
            <a:xfrm>
              <a:off x="484637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3"/>
            <p:cNvSpPr/>
            <p:nvPr/>
          </p:nvSpPr>
          <p:spPr>
            <a:xfrm>
              <a:off x="502735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3"/>
            <p:cNvSpPr/>
            <p:nvPr/>
          </p:nvSpPr>
          <p:spPr>
            <a:xfrm>
              <a:off x="520832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" name="Google Shape;1164;p23"/>
          <p:cNvGrpSpPr/>
          <p:nvPr/>
        </p:nvGrpSpPr>
        <p:grpSpPr>
          <a:xfrm rot="-5400000">
            <a:off x="8101552" y="340269"/>
            <a:ext cx="1282097" cy="704585"/>
            <a:chOff x="3760525" y="2021950"/>
            <a:chExt cx="1522500" cy="836700"/>
          </a:xfrm>
        </p:grpSpPr>
        <p:sp>
          <p:nvSpPr>
            <p:cNvPr id="1165" name="Google Shape;1165;p23"/>
            <p:cNvSpPr/>
            <p:nvPr/>
          </p:nvSpPr>
          <p:spPr>
            <a:xfrm>
              <a:off x="376052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3"/>
            <p:cNvSpPr/>
            <p:nvPr/>
          </p:nvSpPr>
          <p:spPr>
            <a:xfrm>
              <a:off x="394150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412247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430345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448442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3"/>
            <p:cNvSpPr/>
            <p:nvPr/>
          </p:nvSpPr>
          <p:spPr>
            <a:xfrm>
              <a:off x="466540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3"/>
            <p:cNvSpPr/>
            <p:nvPr/>
          </p:nvSpPr>
          <p:spPr>
            <a:xfrm>
              <a:off x="484637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502735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520832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376052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3"/>
            <p:cNvSpPr/>
            <p:nvPr/>
          </p:nvSpPr>
          <p:spPr>
            <a:xfrm>
              <a:off x="394150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3"/>
            <p:cNvSpPr/>
            <p:nvPr/>
          </p:nvSpPr>
          <p:spPr>
            <a:xfrm>
              <a:off x="412247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430345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448442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3"/>
            <p:cNvSpPr/>
            <p:nvPr/>
          </p:nvSpPr>
          <p:spPr>
            <a:xfrm>
              <a:off x="466540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3"/>
            <p:cNvSpPr/>
            <p:nvPr/>
          </p:nvSpPr>
          <p:spPr>
            <a:xfrm>
              <a:off x="484637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502735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520832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3"/>
            <p:cNvSpPr/>
            <p:nvPr/>
          </p:nvSpPr>
          <p:spPr>
            <a:xfrm>
              <a:off x="376052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3"/>
            <p:cNvSpPr/>
            <p:nvPr/>
          </p:nvSpPr>
          <p:spPr>
            <a:xfrm>
              <a:off x="394150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3"/>
            <p:cNvSpPr/>
            <p:nvPr/>
          </p:nvSpPr>
          <p:spPr>
            <a:xfrm>
              <a:off x="412247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3"/>
            <p:cNvSpPr/>
            <p:nvPr/>
          </p:nvSpPr>
          <p:spPr>
            <a:xfrm>
              <a:off x="430345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3"/>
            <p:cNvSpPr/>
            <p:nvPr/>
          </p:nvSpPr>
          <p:spPr>
            <a:xfrm>
              <a:off x="448442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3"/>
            <p:cNvSpPr/>
            <p:nvPr/>
          </p:nvSpPr>
          <p:spPr>
            <a:xfrm>
              <a:off x="466540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3"/>
            <p:cNvSpPr/>
            <p:nvPr/>
          </p:nvSpPr>
          <p:spPr>
            <a:xfrm>
              <a:off x="484637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3"/>
            <p:cNvSpPr/>
            <p:nvPr/>
          </p:nvSpPr>
          <p:spPr>
            <a:xfrm>
              <a:off x="502735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520832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3"/>
            <p:cNvSpPr/>
            <p:nvPr/>
          </p:nvSpPr>
          <p:spPr>
            <a:xfrm>
              <a:off x="376052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3"/>
            <p:cNvSpPr/>
            <p:nvPr/>
          </p:nvSpPr>
          <p:spPr>
            <a:xfrm>
              <a:off x="394150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3"/>
            <p:cNvSpPr/>
            <p:nvPr/>
          </p:nvSpPr>
          <p:spPr>
            <a:xfrm>
              <a:off x="412247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3"/>
            <p:cNvSpPr/>
            <p:nvPr/>
          </p:nvSpPr>
          <p:spPr>
            <a:xfrm>
              <a:off x="430345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3"/>
            <p:cNvSpPr/>
            <p:nvPr/>
          </p:nvSpPr>
          <p:spPr>
            <a:xfrm>
              <a:off x="448442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466540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484637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502735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520832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376052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394150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412247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430345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448442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466540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484637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502735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520832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376052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394150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412247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430345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448442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466540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3"/>
            <p:cNvSpPr/>
            <p:nvPr/>
          </p:nvSpPr>
          <p:spPr>
            <a:xfrm>
              <a:off x="484637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3"/>
            <p:cNvSpPr/>
            <p:nvPr/>
          </p:nvSpPr>
          <p:spPr>
            <a:xfrm>
              <a:off x="502735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3"/>
            <p:cNvSpPr/>
            <p:nvPr/>
          </p:nvSpPr>
          <p:spPr>
            <a:xfrm>
              <a:off x="520832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9" name="Google Shape;1219;p23"/>
          <p:cNvSpPr/>
          <p:nvPr/>
        </p:nvSpPr>
        <p:spPr>
          <a:xfrm rot="-8100000">
            <a:off x="341203" y="-71138"/>
            <a:ext cx="1321235" cy="423534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0" name="Google Shape;1220;p23"/>
          <p:cNvSpPr/>
          <p:nvPr/>
        </p:nvSpPr>
        <p:spPr>
          <a:xfrm rot="-8100000">
            <a:off x="-257694" y="134877"/>
            <a:ext cx="1993193" cy="638967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1" name="Google Shape;1221;p23"/>
          <p:cNvSpPr/>
          <p:nvPr/>
        </p:nvSpPr>
        <p:spPr>
          <a:xfrm rot="-8100000">
            <a:off x="-892547" y="242600"/>
            <a:ext cx="1321235" cy="423534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2" name="Google Shape;1222;p23"/>
          <p:cNvSpPr/>
          <p:nvPr/>
        </p:nvSpPr>
        <p:spPr>
          <a:xfrm rot="2699642">
            <a:off x="6127237" y="-1443178"/>
            <a:ext cx="2038801" cy="2038801"/>
          </a:xfrm>
          <a:prstGeom prst="frame">
            <a:avLst>
              <a:gd name="adj1" fmla="val 10338"/>
            </a:avLst>
          </a:prstGeom>
          <a:solidFill>
            <a:srgbClr val="FFFFFF">
              <a:alpha val="629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3" name="Google Shape;1223;p23"/>
          <p:cNvSpPr/>
          <p:nvPr/>
        </p:nvSpPr>
        <p:spPr>
          <a:xfrm rot="-8100000">
            <a:off x="8324306" y="4904602"/>
            <a:ext cx="1993193" cy="638967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4" name="Google Shape;1224;p23"/>
          <p:cNvSpPr/>
          <p:nvPr/>
        </p:nvSpPr>
        <p:spPr>
          <a:xfrm rot="2700000">
            <a:off x="8324306" y="4450152"/>
            <a:ext cx="1993193" cy="638967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5" name="Google Shape;1225;p23"/>
          <p:cNvSpPr/>
          <p:nvPr/>
        </p:nvSpPr>
        <p:spPr>
          <a:xfrm>
            <a:off x="8502725" y="3507775"/>
            <a:ext cx="85725" cy="84900"/>
          </a:xfrm>
          <a:custGeom>
            <a:avLst/>
            <a:gdLst/>
            <a:ahLst/>
            <a:cxnLst/>
            <a:rect l="l" t="t" r="r" b="b"/>
            <a:pathLst>
              <a:path w="3429" h="3396" fill="none" extrusionOk="0">
                <a:moveTo>
                  <a:pt x="3428" y="1681"/>
                </a:moveTo>
                <a:cubicBezTo>
                  <a:pt x="3428" y="2656"/>
                  <a:pt x="2655" y="3395"/>
                  <a:pt x="1714" y="3395"/>
                </a:cubicBezTo>
                <a:cubicBezTo>
                  <a:pt x="740" y="3395"/>
                  <a:pt x="1" y="2656"/>
                  <a:pt x="1" y="1681"/>
                </a:cubicBezTo>
                <a:cubicBezTo>
                  <a:pt x="1" y="740"/>
                  <a:pt x="740" y="1"/>
                  <a:pt x="1714" y="1"/>
                </a:cubicBezTo>
                <a:cubicBezTo>
                  <a:pt x="2655" y="1"/>
                  <a:pt x="3428" y="740"/>
                  <a:pt x="3428" y="1681"/>
                </a:cubicBezTo>
                <a:close/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6" name="Google Shape;1226;p23"/>
          <p:cNvSpPr/>
          <p:nvPr/>
        </p:nvSpPr>
        <p:spPr>
          <a:xfrm>
            <a:off x="284950" y="1017725"/>
            <a:ext cx="100000" cy="100000"/>
          </a:xfrm>
          <a:custGeom>
            <a:avLst/>
            <a:gdLst/>
            <a:ahLst/>
            <a:cxnLst/>
            <a:rect l="l" t="t" r="r" b="b"/>
            <a:pathLst>
              <a:path w="4000" h="4000" fill="none" extrusionOk="0">
                <a:moveTo>
                  <a:pt x="3999" y="1714"/>
                </a:moveTo>
                <a:cubicBezTo>
                  <a:pt x="3999" y="3226"/>
                  <a:pt x="2151" y="3999"/>
                  <a:pt x="1076" y="2924"/>
                </a:cubicBezTo>
                <a:cubicBezTo>
                  <a:pt x="0" y="1848"/>
                  <a:pt x="739" y="0"/>
                  <a:pt x="2285" y="0"/>
                </a:cubicBezTo>
                <a:cubicBezTo>
                  <a:pt x="3226" y="0"/>
                  <a:pt x="3999" y="773"/>
                  <a:pt x="3999" y="1714"/>
                </a:cubicBezTo>
                <a:close/>
              </a:path>
            </a:pathLst>
          </a:custGeom>
          <a:solidFill>
            <a:schemeClr val="accent1"/>
          </a:solidFill>
          <a:ln w="210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" name="Google Shape;1227;p23"/>
          <p:cNvSpPr/>
          <p:nvPr/>
        </p:nvSpPr>
        <p:spPr>
          <a:xfrm>
            <a:off x="7273800" y="757488"/>
            <a:ext cx="400775" cy="349525"/>
          </a:xfrm>
          <a:custGeom>
            <a:avLst/>
            <a:gdLst/>
            <a:ahLst/>
            <a:cxnLst/>
            <a:rect l="l" t="t" r="r" b="b"/>
            <a:pathLst>
              <a:path w="16031" h="13981" fill="none" extrusionOk="0">
                <a:moveTo>
                  <a:pt x="0" y="13208"/>
                </a:moveTo>
                <a:cubicBezTo>
                  <a:pt x="1042" y="12200"/>
                  <a:pt x="2823" y="13981"/>
                  <a:pt x="3831" y="12973"/>
                </a:cubicBezTo>
                <a:cubicBezTo>
                  <a:pt x="4839" y="11965"/>
                  <a:pt x="3058" y="10183"/>
                  <a:pt x="4066" y="9175"/>
                </a:cubicBezTo>
                <a:cubicBezTo>
                  <a:pt x="5075" y="8133"/>
                  <a:pt x="6889" y="9915"/>
                  <a:pt x="7898" y="8906"/>
                </a:cubicBezTo>
                <a:cubicBezTo>
                  <a:pt x="8906" y="7898"/>
                  <a:pt x="7125" y="6117"/>
                  <a:pt x="8133" y="5109"/>
                </a:cubicBezTo>
                <a:cubicBezTo>
                  <a:pt x="9141" y="4067"/>
                  <a:pt x="10922" y="5848"/>
                  <a:pt x="11964" y="4840"/>
                </a:cubicBezTo>
                <a:cubicBezTo>
                  <a:pt x="12972" y="3832"/>
                  <a:pt x="11191" y="2051"/>
                  <a:pt x="12199" y="1043"/>
                </a:cubicBezTo>
                <a:cubicBezTo>
                  <a:pt x="13207" y="1"/>
                  <a:pt x="15022" y="1782"/>
                  <a:pt x="16030" y="774"/>
                </a:cubicBezTo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8" name="Google Shape;1228;p23"/>
          <p:cNvSpPr/>
          <p:nvPr/>
        </p:nvSpPr>
        <p:spPr>
          <a:xfrm>
            <a:off x="8216625" y="3690900"/>
            <a:ext cx="349520" cy="349520"/>
          </a:xfrm>
          <a:custGeom>
            <a:avLst/>
            <a:gdLst/>
            <a:ahLst/>
            <a:cxnLst/>
            <a:rect l="l" t="t" r="r" b="b"/>
            <a:pathLst>
              <a:path w="4000" h="4000" fill="none" extrusionOk="0">
                <a:moveTo>
                  <a:pt x="3999" y="1714"/>
                </a:moveTo>
                <a:cubicBezTo>
                  <a:pt x="3999" y="3226"/>
                  <a:pt x="2151" y="3999"/>
                  <a:pt x="1076" y="2924"/>
                </a:cubicBezTo>
                <a:cubicBezTo>
                  <a:pt x="0" y="1848"/>
                  <a:pt x="739" y="0"/>
                  <a:pt x="2285" y="0"/>
                </a:cubicBezTo>
                <a:cubicBezTo>
                  <a:pt x="3226" y="0"/>
                  <a:pt x="3999" y="773"/>
                  <a:pt x="3999" y="1714"/>
                </a:cubicBezTo>
                <a:close/>
              </a:path>
            </a:pathLst>
          </a:custGeom>
          <a:solidFill>
            <a:schemeClr val="accent1"/>
          </a:solidFill>
          <a:ln w="210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9" name="Google Shape;1229;p23"/>
          <p:cNvSpPr/>
          <p:nvPr/>
        </p:nvSpPr>
        <p:spPr>
          <a:xfrm>
            <a:off x="175475" y="4040413"/>
            <a:ext cx="400775" cy="349525"/>
          </a:xfrm>
          <a:custGeom>
            <a:avLst/>
            <a:gdLst/>
            <a:ahLst/>
            <a:cxnLst/>
            <a:rect l="l" t="t" r="r" b="b"/>
            <a:pathLst>
              <a:path w="16031" h="13981" fill="none" extrusionOk="0">
                <a:moveTo>
                  <a:pt x="0" y="13208"/>
                </a:moveTo>
                <a:cubicBezTo>
                  <a:pt x="1042" y="12200"/>
                  <a:pt x="2823" y="13981"/>
                  <a:pt x="3831" y="12973"/>
                </a:cubicBezTo>
                <a:cubicBezTo>
                  <a:pt x="4839" y="11965"/>
                  <a:pt x="3058" y="10183"/>
                  <a:pt x="4066" y="9175"/>
                </a:cubicBezTo>
                <a:cubicBezTo>
                  <a:pt x="5075" y="8133"/>
                  <a:pt x="6889" y="9915"/>
                  <a:pt x="7898" y="8906"/>
                </a:cubicBezTo>
                <a:cubicBezTo>
                  <a:pt x="8906" y="7898"/>
                  <a:pt x="7125" y="6117"/>
                  <a:pt x="8133" y="5109"/>
                </a:cubicBezTo>
                <a:cubicBezTo>
                  <a:pt x="9141" y="4067"/>
                  <a:pt x="10922" y="5848"/>
                  <a:pt x="11964" y="4840"/>
                </a:cubicBezTo>
                <a:cubicBezTo>
                  <a:pt x="12972" y="3832"/>
                  <a:pt x="11191" y="2051"/>
                  <a:pt x="12199" y="1043"/>
                </a:cubicBezTo>
                <a:cubicBezTo>
                  <a:pt x="13207" y="1"/>
                  <a:pt x="15022" y="1782"/>
                  <a:pt x="16030" y="774"/>
                </a:cubicBezTo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 3">
  <p:cSld name="TITLE_ONLY_2_1_1_1">
    <p:spTree>
      <p:nvGrpSpPr>
        <p:cNvPr id="1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32" name="Google Shape;1232;p24"/>
          <p:cNvSpPr/>
          <p:nvPr/>
        </p:nvSpPr>
        <p:spPr>
          <a:xfrm rot="8100000">
            <a:off x="-2522194" y="4544166"/>
            <a:ext cx="3949041" cy="1265868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3" name="Google Shape;1233;p24"/>
          <p:cNvSpPr/>
          <p:nvPr/>
        </p:nvSpPr>
        <p:spPr>
          <a:xfrm rot="-2700000">
            <a:off x="-1068313" y="4941619"/>
            <a:ext cx="2308132" cy="739849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4" name="Google Shape;1234;p24"/>
          <p:cNvGrpSpPr/>
          <p:nvPr/>
        </p:nvGrpSpPr>
        <p:grpSpPr>
          <a:xfrm>
            <a:off x="120730" y="111520"/>
            <a:ext cx="1336603" cy="734539"/>
            <a:chOff x="3760525" y="2021950"/>
            <a:chExt cx="1522500" cy="836700"/>
          </a:xfrm>
        </p:grpSpPr>
        <p:sp>
          <p:nvSpPr>
            <p:cNvPr id="1235" name="Google Shape;1235;p24"/>
            <p:cNvSpPr/>
            <p:nvPr/>
          </p:nvSpPr>
          <p:spPr>
            <a:xfrm>
              <a:off x="3760525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4"/>
            <p:cNvSpPr/>
            <p:nvPr/>
          </p:nvSpPr>
          <p:spPr>
            <a:xfrm>
              <a:off x="3941500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4122475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4"/>
            <p:cNvSpPr/>
            <p:nvPr/>
          </p:nvSpPr>
          <p:spPr>
            <a:xfrm>
              <a:off x="4303450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4"/>
            <p:cNvSpPr/>
            <p:nvPr/>
          </p:nvSpPr>
          <p:spPr>
            <a:xfrm>
              <a:off x="4484425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4"/>
            <p:cNvSpPr/>
            <p:nvPr/>
          </p:nvSpPr>
          <p:spPr>
            <a:xfrm>
              <a:off x="4665400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4"/>
            <p:cNvSpPr/>
            <p:nvPr/>
          </p:nvSpPr>
          <p:spPr>
            <a:xfrm>
              <a:off x="4846375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4"/>
            <p:cNvSpPr/>
            <p:nvPr/>
          </p:nvSpPr>
          <p:spPr>
            <a:xfrm>
              <a:off x="5027350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5208325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3760525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3941500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4122475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4303450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4484425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4665400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4846375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5027350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5208325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3760525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3941500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4122475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4303450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4484425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4665400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4846375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5027350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5208325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4"/>
            <p:cNvSpPr/>
            <p:nvPr/>
          </p:nvSpPr>
          <p:spPr>
            <a:xfrm>
              <a:off x="3760525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4"/>
            <p:cNvSpPr/>
            <p:nvPr/>
          </p:nvSpPr>
          <p:spPr>
            <a:xfrm>
              <a:off x="3941500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4"/>
            <p:cNvSpPr/>
            <p:nvPr/>
          </p:nvSpPr>
          <p:spPr>
            <a:xfrm>
              <a:off x="4122475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4"/>
            <p:cNvSpPr/>
            <p:nvPr/>
          </p:nvSpPr>
          <p:spPr>
            <a:xfrm>
              <a:off x="4303450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4"/>
            <p:cNvSpPr/>
            <p:nvPr/>
          </p:nvSpPr>
          <p:spPr>
            <a:xfrm>
              <a:off x="4484425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4"/>
            <p:cNvSpPr/>
            <p:nvPr/>
          </p:nvSpPr>
          <p:spPr>
            <a:xfrm>
              <a:off x="4665400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4"/>
            <p:cNvSpPr/>
            <p:nvPr/>
          </p:nvSpPr>
          <p:spPr>
            <a:xfrm>
              <a:off x="4846375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4"/>
            <p:cNvSpPr/>
            <p:nvPr/>
          </p:nvSpPr>
          <p:spPr>
            <a:xfrm>
              <a:off x="5027350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4"/>
            <p:cNvSpPr/>
            <p:nvPr/>
          </p:nvSpPr>
          <p:spPr>
            <a:xfrm>
              <a:off x="5208325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4"/>
            <p:cNvSpPr/>
            <p:nvPr/>
          </p:nvSpPr>
          <p:spPr>
            <a:xfrm>
              <a:off x="3760525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4"/>
            <p:cNvSpPr/>
            <p:nvPr/>
          </p:nvSpPr>
          <p:spPr>
            <a:xfrm>
              <a:off x="3941500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4"/>
            <p:cNvSpPr/>
            <p:nvPr/>
          </p:nvSpPr>
          <p:spPr>
            <a:xfrm>
              <a:off x="4122475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4"/>
            <p:cNvSpPr/>
            <p:nvPr/>
          </p:nvSpPr>
          <p:spPr>
            <a:xfrm>
              <a:off x="4303450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4"/>
            <p:cNvSpPr/>
            <p:nvPr/>
          </p:nvSpPr>
          <p:spPr>
            <a:xfrm>
              <a:off x="4484425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4"/>
            <p:cNvSpPr/>
            <p:nvPr/>
          </p:nvSpPr>
          <p:spPr>
            <a:xfrm>
              <a:off x="4665400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4"/>
            <p:cNvSpPr/>
            <p:nvPr/>
          </p:nvSpPr>
          <p:spPr>
            <a:xfrm>
              <a:off x="4846375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4"/>
            <p:cNvSpPr/>
            <p:nvPr/>
          </p:nvSpPr>
          <p:spPr>
            <a:xfrm>
              <a:off x="5027350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4"/>
            <p:cNvSpPr/>
            <p:nvPr/>
          </p:nvSpPr>
          <p:spPr>
            <a:xfrm>
              <a:off x="5208325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4"/>
            <p:cNvSpPr/>
            <p:nvPr/>
          </p:nvSpPr>
          <p:spPr>
            <a:xfrm>
              <a:off x="3760525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4"/>
            <p:cNvSpPr/>
            <p:nvPr/>
          </p:nvSpPr>
          <p:spPr>
            <a:xfrm>
              <a:off x="3941500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4"/>
            <p:cNvSpPr/>
            <p:nvPr/>
          </p:nvSpPr>
          <p:spPr>
            <a:xfrm>
              <a:off x="4122475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4"/>
            <p:cNvSpPr/>
            <p:nvPr/>
          </p:nvSpPr>
          <p:spPr>
            <a:xfrm>
              <a:off x="4303450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4"/>
            <p:cNvSpPr/>
            <p:nvPr/>
          </p:nvSpPr>
          <p:spPr>
            <a:xfrm>
              <a:off x="4484425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4"/>
            <p:cNvSpPr/>
            <p:nvPr/>
          </p:nvSpPr>
          <p:spPr>
            <a:xfrm>
              <a:off x="4665400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4"/>
            <p:cNvSpPr/>
            <p:nvPr/>
          </p:nvSpPr>
          <p:spPr>
            <a:xfrm>
              <a:off x="4846375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4"/>
            <p:cNvSpPr/>
            <p:nvPr/>
          </p:nvSpPr>
          <p:spPr>
            <a:xfrm>
              <a:off x="5027350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4"/>
            <p:cNvSpPr/>
            <p:nvPr/>
          </p:nvSpPr>
          <p:spPr>
            <a:xfrm>
              <a:off x="5208325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9" name="Google Shape;1289;p24"/>
          <p:cNvSpPr/>
          <p:nvPr/>
        </p:nvSpPr>
        <p:spPr>
          <a:xfrm rot="8100000">
            <a:off x="7866503" y="-109863"/>
            <a:ext cx="1321235" cy="423534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" name="Google Shape;1290;p24"/>
          <p:cNvSpPr/>
          <p:nvPr/>
        </p:nvSpPr>
        <p:spPr>
          <a:xfrm>
            <a:off x="8768700" y="4298950"/>
            <a:ext cx="100850" cy="100850"/>
          </a:xfrm>
          <a:custGeom>
            <a:avLst/>
            <a:gdLst/>
            <a:ahLst/>
            <a:cxnLst/>
            <a:rect l="l" t="t" r="r" b="b"/>
            <a:pathLst>
              <a:path w="4034" h="4034" fill="none" extrusionOk="0">
                <a:moveTo>
                  <a:pt x="4033" y="1748"/>
                </a:moveTo>
                <a:cubicBezTo>
                  <a:pt x="4033" y="3260"/>
                  <a:pt x="2185" y="4033"/>
                  <a:pt x="1109" y="2958"/>
                </a:cubicBezTo>
                <a:cubicBezTo>
                  <a:pt x="0" y="1849"/>
                  <a:pt x="773" y="34"/>
                  <a:pt x="2319" y="34"/>
                </a:cubicBezTo>
                <a:cubicBezTo>
                  <a:pt x="3260" y="1"/>
                  <a:pt x="4033" y="774"/>
                  <a:pt x="4033" y="1748"/>
                </a:cubicBezTo>
                <a:close/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" name="Google Shape;1291;p24"/>
          <p:cNvGrpSpPr/>
          <p:nvPr/>
        </p:nvGrpSpPr>
        <p:grpSpPr>
          <a:xfrm>
            <a:off x="8155286" y="4298945"/>
            <a:ext cx="383335" cy="333163"/>
            <a:chOff x="4846375" y="2021950"/>
            <a:chExt cx="436650" cy="379500"/>
          </a:xfrm>
        </p:grpSpPr>
        <p:sp>
          <p:nvSpPr>
            <p:cNvPr id="1292" name="Google Shape;1292;p24"/>
            <p:cNvSpPr/>
            <p:nvPr/>
          </p:nvSpPr>
          <p:spPr>
            <a:xfrm>
              <a:off x="4846375" y="20219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4"/>
            <p:cNvSpPr/>
            <p:nvPr/>
          </p:nvSpPr>
          <p:spPr>
            <a:xfrm>
              <a:off x="5027350" y="20219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4"/>
            <p:cNvSpPr/>
            <p:nvPr/>
          </p:nvSpPr>
          <p:spPr>
            <a:xfrm>
              <a:off x="5208325" y="20219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4"/>
            <p:cNvSpPr/>
            <p:nvPr/>
          </p:nvSpPr>
          <p:spPr>
            <a:xfrm>
              <a:off x="4846375" y="21743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4"/>
            <p:cNvSpPr/>
            <p:nvPr/>
          </p:nvSpPr>
          <p:spPr>
            <a:xfrm>
              <a:off x="5027350" y="21743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4"/>
            <p:cNvSpPr/>
            <p:nvPr/>
          </p:nvSpPr>
          <p:spPr>
            <a:xfrm>
              <a:off x="5208325" y="21743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4"/>
            <p:cNvSpPr/>
            <p:nvPr/>
          </p:nvSpPr>
          <p:spPr>
            <a:xfrm>
              <a:off x="4846375" y="23267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4"/>
            <p:cNvSpPr/>
            <p:nvPr/>
          </p:nvSpPr>
          <p:spPr>
            <a:xfrm>
              <a:off x="5027350" y="23267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4"/>
            <p:cNvSpPr/>
            <p:nvPr/>
          </p:nvSpPr>
          <p:spPr>
            <a:xfrm>
              <a:off x="5208325" y="2326750"/>
              <a:ext cx="74700" cy="7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1" name="Google Shape;1301;p24"/>
          <p:cNvSpPr/>
          <p:nvPr/>
        </p:nvSpPr>
        <p:spPr>
          <a:xfrm>
            <a:off x="8538625" y="617925"/>
            <a:ext cx="100850" cy="100850"/>
          </a:xfrm>
          <a:custGeom>
            <a:avLst/>
            <a:gdLst/>
            <a:ahLst/>
            <a:cxnLst/>
            <a:rect l="l" t="t" r="r" b="b"/>
            <a:pathLst>
              <a:path w="4034" h="4034" fill="none" extrusionOk="0">
                <a:moveTo>
                  <a:pt x="4033" y="1748"/>
                </a:moveTo>
                <a:cubicBezTo>
                  <a:pt x="4033" y="3260"/>
                  <a:pt x="2185" y="4033"/>
                  <a:pt x="1109" y="2958"/>
                </a:cubicBezTo>
                <a:cubicBezTo>
                  <a:pt x="0" y="1849"/>
                  <a:pt x="773" y="34"/>
                  <a:pt x="2319" y="34"/>
                </a:cubicBezTo>
                <a:cubicBezTo>
                  <a:pt x="3260" y="1"/>
                  <a:pt x="4033" y="774"/>
                  <a:pt x="4033" y="1748"/>
                </a:cubicBezTo>
                <a:close/>
              </a:path>
            </a:pathLst>
          </a:custGeom>
          <a:noFill/>
          <a:ln w="210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"/>
          <p:cNvSpPr txBox="1">
            <a:spLocks noGrp="1"/>
          </p:cNvSpPr>
          <p:nvPr>
            <p:ph type="title"/>
          </p:nvPr>
        </p:nvSpPr>
        <p:spPr>
          <a:xfrm>
            <a:off x="4868075" y="2150850"/>
            <a:ext cx="3167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4" name="Google Shape;94;p3"/>
          <p:cNvSpPr txBox="1">
            <a:spLocks noGrp="1"/>
          </p:cNvSpPr>
          <p:nvPr>
            <p:ph type="title" idx="2" hasCustomPrompt="1"/>
          </p:nvPr>
        </p:nvSpPr>
        <p:spPr>
          <a:xfrm>
            <a:off x="4868075" y="1417475"/>
            <a:ext cx="3964200" cy="96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5" name="Google Shape;95;p3"/>
          <p:cNvSpPr txBox="1">
            <a:spLocks noGrp="1"/>
          </p:cNvSpPr>
          <p:nvPr>
            <p:ph type="subTitle" idx="1"/>
          </p:nvPr>
        </p:nvSpPr>
        <p:spPr>
          <a:xfrm>
            <a:off x="4868075" y="3163400"/>
            <a:ext cx="3480600" cy="5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6" name="Google Shape;96;p3"/>
          <p:cNvSpPr/>
          <p:nvPr/>
        </p:nvSpPr>
        <p:spPr>
          <a:xfrm rot="2700000">
            <a:off x="-1983418" y="-997349"/>
            <a:ext cx="3092885" cy="3092885"/>
          </a:xfrm>
          <a:prstGeom prst="frame">
            <a:avLst>
              <a:gd name="adj1" fmla="val 18941"/>
            </a:avLst>
          </a:prstGeom>
          <a:solidFill>
            <a:srgbClr val="FFFFFF">
              <a:alpha val="629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3"/>
          <p:cNvSpPr/>
          <p:nvPr/>
        </p:nvSpPr>
        <p:spPr>
          <a:xfrm rot="8100000">
            <a:off x="95509" y="4862956"/>
            <a:ext cx="2936484" cy="817896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3"/>
          <p:cNvSpPr/>
          <p:nvPr/>
        </p:nvSpPr>
        <p:spPr>
          <a:xfrm rot="8100000">
            <a:off x="-1503544" y="2571416"/>
            <a:ext cx="3949041" cy="1265868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"/>
          <p:cNvSpPr/>
          <p:nvPr/>
        </p:nvSpPr>
        <p:spPr>
          <a:xfrm rot="-2700000">
            <a:off x="-824413" y="3126694"/>
            <a:ext cx="2308132" cy="739849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3"/>
          <p:cNvSpPr/>
          <p:nvPr/>
        </p:nvSpPr>
        <p:spPr>
          <a:xfrm rot="8100000">
            <a:off x="-386597" y="4505912"/>
            <a:ext cx="1321235" cy="423534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" name="Google Shape;101;p3"/>
          <p:cNvGrpSpPr/>
          <p:nvPr/>
        </p:nvGrpSpPr>
        <p:grpSpPr>
          <a:xfrm>
            <a:off x="7724780" y="80945"/>
            <a:ext cx="1336603" cy="734539"/>
            <a:chOff x="3760525" y="2021950"/>
            <a:chExt cx="1522500" cy="836700"/>
          </a:xfrm>
        </p:grpSpPr>
        <p:sp>
          <p:nvSpPr>
            <p:cNvPr id="102" name="Google Shape;102;p3"/>
            <p:cNvSpPr/>
            <p:nvPr/>
          </p:nvSpPr>
          <p:spPr>
            <a:xfrm>
              <a:off x="3760525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3941500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4122475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4303450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4484425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4665400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4846375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5027350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5208325" y="2021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3760525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3941500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4122475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4303450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4484425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4665400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4846375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5027350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5208325" y="21743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3760525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3941500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4122475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4303450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4484425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4665400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4846375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5027350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5208325" y="23267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3760525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3941500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4122475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4303450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484425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4665400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4846375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5027350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5208325" y="24791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3760525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3941500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4122475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4303450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4484425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4665400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4846375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5027350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5208325" y="26315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3760525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3941500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4122475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4303450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4484425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4665400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4846375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5027350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5208325" y="2783950"/>
              <a:ext cx="74700" cy="74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" name="Google Shape;156;p3"/>
          <p:cNvSpPr/>
          <p:nvPr/>
        </p:nvSpPr>
        <p:spPr>
          <a:xfrm rot="2700000">
            <a:off x="6846632" y="-1249024"/>
            <a:ext cx="3092885" cy="3092885"/>
          </a:xfrm>
          <a:prstGeom prst="frame">
            <a:avLst>
              <a:gd name="adj1" fmla="val 7418"/>
            </a:avLst>
          </a:prstGeom>
          <a:solidFill>
            <a:srgbClr val="FFFFFF">
              <a:alpha val="629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3"/>
          <p:cNvSpPr/>
          <p:nvPr/>
        </p:nvSpPr>
        <p:spPr>
          <a:xfrm>
            <a:off x="6105225" y="114075"/>
            <a:ext cx="100850" cy="100850"/>
          </a:xfrm>
          <a:custGeom>
            <a:avLst/>
            <a:gdLst/>
            <a:ahLst/>
            <a:cxnLst/>
            <a:rect l="l" t="t" r="r" b="b"/>
            <a:pathLst>
              <a:path w="4034" h="4034" fill="none" extrusionOk="0">
                <a:moveTo>
                  <a:pt x="4033" y="1748"/>
                </a:moveTo>
                <a:cubicBezTo>
                  <a:pt x="4033" y="3260"/>
                  <a:pt x="2185" y="4033"/>
                  <a:pt x="1109" y="2958"/>
                </a:cubicBezTo>
                <a:cubicBezTo>
                  <a:pt x="0" y="1849"/>
                  <a:pt x="773" y="34"/>
                  <a:pt x="2319" y="34"/>
                </a:cubicBezTo>
                <a:cubicBezTo>
                  <a:pt x="3260" y="1"/>
                  <a:pt x="4033" y="774"/>
                  <a:pt x="4033" y="1748"/>
                </a:cubicBezTo>
                <a:close/>
              </a:path>
            </a:pathLst>
          </a:custGeom>
          <a:noFill/>
          <a:ln w="210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3"/>
          <p:cNvSpPr/>
          <p:nvPr/>
        </p:nvSpPr>
        <p:spPr>
          <a:xfrm>
            <a:off x="1505763" y="1189900"/>
            <a:ext cx="115975" cy="100850"/>
          </a:xfrm>
          <a:custGeom>
            <a:avLst/>
            <a:gdLst/>
            <a:ahLst/>
            <a:cxnLst/>
            <a:rect l="l" t="t" r="r" b="b"/>
            <a:pathLst>
              <a:path w="4639" h="4034" fill="none" extrusionOk="0">
                <a:moveTo>
                  <a:pt x="2319" y="0"/>
                </a:moveTo>
                <a:lnTo>
                  <a:pt x="1" y="4033"/>
                </a:lnTo>
                <a:lnTo>
                  <a:pt x="4638" y="4033"/>
                </a:lnTo>
                <a:close/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3"/>
          <p:cNvSpPr/>
          <p:nvPr/>
        </p:nvSpPr>
        <p:spPr>
          <a:xfrm>
            <a:off x="1807900" y="3407575"/>
            <a:ext cx="400775" cy="349525"/>
          </a:xfrm>
          <a:custGeom>
            <a:avLst/>
            <a:gdLst/>
            <a:ahLst/>
            <a:cxnLst/>
            <a:rect l="l" t="t" r="r" b="b"/>
            <a:pathLst>
              <a:path w="16031" h="13981" fill="none" extrusionOk="0">
                <a:moveTo>
                  <a:pt x="0" y="13208"/>
                </a:moveTo>
                <a:cubicBezTo>
                  <a:pt x="1042" y="12200"/>
                  <a:pt x="2823" y="13981"/>
                  <a:pt x="3831" y="12973"/>
                </a:cubicBezTo>
                <a:cubicBezTo>
                  <a:pt x="4839" y="11965"/>
                  <a:pt x="3058" y="10183"/>
                  <a:pt x="4066" y="9175"/>
                </a:cubicBezTo>
                <a:cubicBezTo>
                  <a:pt x="5075" y="8133"/>
                  <a:pt x="6889" y="9915"/>
                  <a:pt x="7898" y="8906"/>
                </a:cubicBezTo>
                <a:cubicBezTo>
                  <a:pt x="8906" y="7898"/>
                  <a:pt x="7125" y="6117"/>
                  <a:pt x="8133" y="5109"/>
                </a:cubicBezTo>
                <a:cubicBezTo>
                  <a:pt x="9141" y="4067"/>
                  <a:pt x="10922" y="5848"/>
                  <a:pt x="11964" y="4840"/>
                </a:cubicBezTo>
                <a:cubicBezTo>
                  <a:pt x="12972" y="3832"/>
                  <a:pt x="11191" y="2051"/>
                  <a:pt x="12199" y="1043"/>
                </a:cubicBezTo>
                <a:cubicBezTo>
                  <a:pt x="13207" y="1"/>
                  <a:pt x="15022" y="1782"/>
                  <a:pt x="16030" y="774"/>
                </a:cubicBezTo>
              </a:path>
            </a:pathLst>
          </a:custGeom>
          <a:noFill/>
          <a:ln w="210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3"/>
          <p:cNvSpPr/>
          <p:nvPr/>
        </p:nvSpPr>
        <p:spPr>
          <a:xfrm>
            <a:off x="1454875" y="4146725"/>
            <a:ext cx="115975" cy="100850"/>
          </a:xfrm>
          <a:custGeom>
            <a:avLst/>
            <a:gdLst/>
            <a:ahLst/>
            <a:cxnLst/>
            <a:rect l="l" t="t" r="r" b="b"/>
            <a:pathLst>
              <a:path w="4639" h="4034" fill="none" extrusionOk="0">
                <a:moveTo>
                  <a:pt x="2319" y="0"/>
                </a:moveTo>
                <a:lnTo>
                  <a:pt x="1" y="4033"/>
                </a:lnTo>
                <a:lnTo>
                  <a:pt x="4638" y="4033"/>
                </a:lnTo>
                <a:close/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3"/>
          <p:cNvSpPr/>
          <p:nvPr/>
        </p:nvSpPr>
        <p:spPr>
          <a:xfrm>
            <a:off x="8660600" y="2150850"/>
            <a:ext cx="400775" cy="349525"/>
          </a:xfrm>
          <a:custGeom>
            <a:avLst/>
            <a:gdLst/>
            <a:ahLst/>
            <a:cxnLst/>
            <a:rect l="l" t="t" r="r" b="b"/>
            <a:pathLst>
              <a:path w="16031" h="13981" fill="none" extrusionOk="0">
                <a:moveTo>
                  <a:pt x="0" y="13208"/>
                </a:moveTo>
                <a:cubicBezTo>
                  <a:pt x="1042" y="12200"/>
                  <a:pt x="2823" y="13981"/>
                  <a:pt x="3831" y="12973"/>
                </a:cubicBezTo>
                <a:cubicBezTo>
                  <a:pt x="4839" y="11965"/>
                  <a:pt x="3058" y="10183"/>
                  <a:pt x="4066" y="9175"/>
                </a:cubicBezTo>
                <a:cubicBezTo>
                  <a:pt x="5075" y="8133"/>
                  <a:pt x="6889" y="9915"/>
                  <a:pt x="7898" y="8906"/>
                </a:cubicBezTo>
                <a:cubicBezTo>
                  <a:pt x="8906" y="7898"/>
                  <a:pt x="7125" y="6117"/>
                  <a:pt x="8133" y="5109"/>
                </a:cubicBezTo>
                <a:cubicBezTo>
                  <a:pt x="9141" y="4067"/>
                  <a:pt x="10922" y="5848"/>
                  <a:pt x="11964" y="4840"/>
                </a:cubicBezTo>
                <a:cubicBezTo>
                  <a:pt x="12972" y="3832"/>
                  <a:pt x="11191" y="2051"/>
                  <a:pt x="12199" y="1043"/>
                </a:cubicBezTo>
                <a:cubicBezTo>
                  <a:pt x="13207" y="1"/>
                  <a:pt x="15022" y="1782"/>
                  <a:pt x="16030" y="774"/>
                </a:cubicBezTo>
              </a:path>
            </a:pathLst>
          </a:custGeom>
          <a:noFill/>
          <a:ln w="210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"/>
          <p:cNvSpPr txBox="1">
            <a:spLocks noGrp="1"/>
          </p:cNvSpPr>
          <p:nvPr>
            <p:ph type="body" idx="1"/>
          </p:nvPr>
        </p:nvSpPr>
        <p:spPr>
          <a:xfrm>
            <a:off x="641759" y="1883875"/>
            <a:ext cx="3690000" cy="253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79" name="Google Shape;179;p5"/>
          <p:cNvSpPr txBox="1">
            <a:spLocks noGrp="1"/>
          </p:cNvSpPr>
          <p:nvPr>
            <p:ph type="body" idx="2"/>
          </p:nvPr>
        </p:nvSpPr>
        <p:spPr>
          <a:xfrm>
            <a:off x="4812241" y="1883875"/>
            <a:ext cx="3690000" cy="253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80" name="Google Shape;180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5"/>
          <p:cNvSpPr txBox="1">
            <a:spLocks noGrp="1"/>
          </p:cNvSpPr>
          <p:nvPr>
            <p:ph type="title" idx="3"/>
          </p:nvPr>
        </p:nvSpPr>
        <p:spPr>
          <a:xfrm>
            <a:off x="641750" y="1244575"/>
            <a:ext cx="2316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2" name="Google Shape;182;p5"/>
          <p:cNvSpPr txBox="1">
            <a:spLocks noGrp="1"/>
          </p:cNvSpPr>
          <p:nvPr>
            <p:ph type="title" idx="4"/>
          </p:nvPr>
        </p:nvSpPr>
        <p:spPr>
          <a:xfrm>
            <a:off x="4812250" y="1244575"/>
            <a:ext cx="2316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3" name="Google Shape;183;p5"/>
          <p:cNvSpPr/>
          <p:nvPr/>
        </p:nvSpPr>
        <p:spPr>
          <a:xfrm rot="8100000">
            <a:off x="7866503" y="-109863"/>
            <a:ext cx="1321235" cy="423534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5"/>
          <p:cNvSpPr/>
          <p:nvPr/>
        </p:nvSpPr>
        <p:spPr>
          <a:xfrm rot="-2700000">
            <a:off x="6668034" y="-25503"/>
            <a:ext cx="1839770" cy="469126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" name="Google Shape;185;p5"/>
          <p:cNvGrpSpPr/>
          <p:nvPr/>
        </p:nvGrpSpPr>
        <p:grpSpPr>
          <a:xfrm>
            <a:off x="8614386" y="4722195"/>
            <a:ext cx="383335" cy="333163"/>
            <a:chOff x="4846375" y="2021950"/>
            <a:chExt cx="436650" cy="379500"/>
          </a:xfrm>
        </p:grpSpPr>
        <p:sp>
          <p:nvSpPr>
            <p:cNvPr id="186" name="Google Shape;186;p5"/>
            <p:cNvSpPr/>
            <p:nvPr/>
          </p:nvSpPr>
          <p:spPr>
            <a:xfrm>
              <a:off x="4846375" y="2021950"/>
              <a:ext cx="74700" cy="74700"/>
            </a:xfrm>
            <a:prstGeom prst="ellipse">
              <a:avLst/>
            </a:prstGeom>
            <a:solidFill>
              <a:srgbClr val="31CCAF"/>
            </a:solidFill>
            <a:ln w="9525" cap="flat" cmpd="sng">
              <a:solidFill>
                <a:srgbClr val="31CCA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5027350" y="2021950"/>
              <a:ext cx="74700" cy="74700"/>
            </a:xfrm>
            <a:prstGeom prst="ellipse">
              <a:avLst/>
            </a:prstGeom>
            <a:solidFill>
              <a:srgbClr val="31CCAF"/>
            </a:solidFill>
            <a:ln w="9525" cap="flat" cmpd="sng">
              <a:solidFill>
                <a:srgbClr val="31CCA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5208325" y="2021950"/>
              <a:ext cx="74700" cy="74700"/>
            </a:xfrm>
            <a:prstGeom prst="ellipse">
              <a:avLst/>
            </a:prstGeom>
            <a:solidFill>
              <a:srgbClr val="31CCAF"/>
            </a:solidFill>
            <a:ln w="9525" cap="flat" cmpd="sng">
              <a:solidFill>
                <a:srgbClr val="31CCA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4846375" y="2174350"/>
              <a:ext cx="74700" cy="74700"/>
            </a:xfrm>
            <a:prstGeom prst="ellipse">
              <a:avLst/>
            </a:prstGeom>
            <a:solidFill>
              <a:srgbClr val="31CCAF"/>
            </a:solidFill>
            <a:ln w="9525" cap="flat" cmpd="sng">
              <a:solidFill>
                <a:srgbClr val="31CCA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5027350" y="2174350"/>
              <a:ext cx="74700" cy="74700"/>
            </a:xfrm>
            <a:prstGeom prst="ellipse">
              <a:avLst/>
            </a:prstGeom>
            <a:solidFill>
              <a:srgbClr val="31CCAF"/>
            </a:solidFill>
            <a:ln w="9525" cap="flat" cmpd="sng">
              <a:solidFill>
                <a:srgbClr val="31CCA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5208325" y="2174350"/>
              <a:ext cx="74700" cy="74700"/>
            </a:xfrm>
            <a:prstGeom prst="ellipse">
              <a:avLst/>
            </a:prstGeom>
            <a:solidFill>
              <a:srgbClr val="31CCAF"/>
            </a:solidFill>
            <a:ln w="9525" cap="flat" cmpd="sng">
              <a:solidFill>
                <a:srgbClr val="31CCA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4846375" y="2326750"/>
              <a:ext cx="74700" cy="74700"/>
            </a:xfrm>
            <a:prstGeom prst="ellipse">
              <a:avLst/>
            </a:prstGeom>
            <a:solidFill>
              <a:srgbClr val="31CCAF"/>
            </a:solidFill>
            <a:ln w="9525" cap="flat" cmpd="sng">
              <a:solidFill>
                <a:srgbClr val="31CCA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5027350" y="2326750"/>
              <a:ext cx="74700" cy="74700"/>
            </a:xfrm>
            <a:prstGeom prst="ellipse">
              <a:avLst/>
            </a:prstGeom>
            <a:solidFill>
              <a:srgbClr val="31CCAF"/>
            </a:solidFill>
            <a:ln w="9525" cap="flat" cmpd="sng">
              <a:solidFill>
                <a:srgbClr val="31CCA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5208325" y="2326750"/>
              <a:ext cx="74700" cy="74700"/>
            </a:xfrm>
            <a:prstGeom prst="ellipse">
              <a:avLst/>
            </a:prstGeom>
            <a:solidFill>
              <a:srgbClr val="31CCAF"/>
            </a:solidFill>
            <a:ln w="9525" cap="flat" cmpd="sng">
              <a:solidFill>
                <a:srgbClr val="31CCA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6"/>
          <p:cNvSpPr/>
          <p:nvPr/>
        </p:nvSpPr>
        <p:spPr>
          <a:xfrm>
            <a:off x="8942425" y="4726375"/>
            <a:ext cx="85725" cy="84900"/>
          </a:xfrm>
          <a:custGeom>
            <a:avLst/>
            <a:gdLst/>
            <a:ahLst/>
            <a:cxnLst/>
            <a:rect l="l" t="t" r="r" b="b"/>
            <a:pathLst>
              <a:path w="3429" h="3396" fill="none" extrusionOk="0">
                <a:moveTo>
                  <a:pt x="3428" y="1681"/>
                </a:moveTo>
                <a:cubicBezTo>
                  <a:pt x="3428" y="2656"/>
                  <a:pt x="2655" y="3395"/>
                  <a:pt x="1714" y="3395"/>
                </a:cubicBezTo>
                <a:cubicBezTo>
                  <a:pt x="740" y="3395"/>
                  <a:pt x="1" y="2656"/>
                  <a:pt x="1" y="1681"/>
                </a:cubicBezTo>
                <a:cubicBezTo>
                  <a:pt x="1" y="740"/>
                  <a:pt x="740" y="1"/>
                  <a:pt x="1714" y="1"/>
                </a:cubicBezTo>
                <a:cubicBezTo>
                  <a:pt x="2655" y="1"/>
                  <a:pt x="3428" y="740"/>
                  <a:pt x="3428" y="1681"/>
                </a:cubicBezTo>
                <a:close/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6"/>
          <p:cNvSpPr/>
          <p:nvPr/>
        </p:nvSpPr>
        <p:spPr>
          <a:xfrm>
            <a:off x="717625" y="681375"/>
            <a:ext cx="100000" cy="100000"/>
          </a:xfrm>
          <a:custGeom>
            <a:avLst/>
            <a:gdLst/>
            <a:ahLst/>
            <a:cxnLst/>
            <a:rect l="l" t="t" r="r" b="b"/>
            <a:pathLst>
              <a:path w="4000" h="4000" fill="none" extrusionOk="0">
                <a:moveTo>
                  <a:pt x="3999" y="1714"/>
                </a:moveTo>
                <a:cubicBezTo>
                  <a:pt x="3999" y="3226"/>
                  <a:pt x="2151" y="3999"/>
                  <a:pt x="1076" y="2924"/>
                </a:cubicBezTo>
                <a:cubicBezTo>
                  <a:pt x="0" y="1848"/>
                  <a:pt x="739" y="0"/>
                  <a:pt x="2285" y="0"/>
                </a:cubicBezTo>
                <a:cubicBezTo>
                  <a:pt x="3226" y="0"/>
                  <a:pt x="3999" y="773"/>
                  <a:pt x="3999" y="1714"/>
                </a:cubicBezTo>
                <a:close/>
              </a:path>
            </a:pathLst>
          </a:custGeom>
          <a:solidFill>
            <a:srgbClr val="00B8AD"/>
          </a:solidFill>
          <a:ln w="21000" cap="rnd" cmpd="sng">
            <a:solidFill>
              <a:srgbClr val="31CCA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6"/>
          <p:cNvSpPr/>
          <p:nvPr/>
        </p:nvSpPr>
        <p:spPr>
          <a:xfrm>
            <a:off x="6563550" y="837763"/>
            <a:ext cx="400775" cy="349525"/>
          </a:xfrm>
          <a:custGeom>
            <a:avLst/>
            <a:gdLst/>
            <a:ahLst/>
            <a:cxnLst/>
            <a:rect l="l" t="t" r="r" b="b"/>
            <a:pathLst>
              <a:path w="16031" h="13981" fill="none" extrusionOk="0">
                <a:moveTo>
                  <a:pt x="0" y="13208"/>
                </a:moveTo>
                <a:cubicBezTo>
                  <a:pt x="1042" y="12200"/>
                  <a:pt x="2823" y="13981"/>
                  <a:pt x="3831" y="12973"/>
                </a:cubicBezTo>
                <a:cubicBezTo>
                  <a:pt x="4839" y="11965"/>
                  <a:pt x="3058" y="10183"/>
                  <a:pt x="4066" y="9175"/>
                </a:cubicBezTo>
                <a:cubicBezTo>
                  <a:pt x="5075" y="8133"/>
                  <a:pt x="6889" y="9915"/>
                  <a:pt x="7898" y="8906"/>
                </a:cubicBezTo>
                <a:cubicBezTo>
                  <a:pt x="8906" y="7898"/>
                  <a:pt x="7125" y="6117"/>
                  <a:pt x="8133" y="5109"/>
                </a:cubicBezTo>
                <a:cubicBezTo>
                  <a:pt x="9141" y="4067"/>
                  <a:pt x="10922" y="5848"/>
                  <a:pt x="11964" y="4840"/>
                </a:cubicBezTo>
                <a:cubicBezTo>
                  <a:pt x="12972" y="3832"/>
                  <a:pt x="11191" y="2051"/>
                  <a:pt x="12199" y="1043"/>
                </a:cubicBezTo>
                <a:cubicBezTo>
                  <a:pt x="13207" y="1"/>
                  <a:pt x="15022" y="1782"/>
                  <a:pt x="16030" y="774"/>
                </a:cubicBezTo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0" name="Google Shape;200;p6"/>
          <p:cNvGrpSpPr/>
          <p:nvPr/>
        </p:nvGrpSpPr>
        <p:grpSpPr>
          <a:xfrm>
            <a:off x="8497048" y="77236"/>
            <a:ext cx="578518" cy="502762"/>
            <a:chOff x="4846375" y="2021950"/>
            <a:chExt cx="436650" cy="379500"/>
          </a:xfrm>
        </p:grpSpPr>
        <p:sp>
          <p:nvSpPr>
            <p:cNvPr id="201" name="Google Shape;201;p6"/>
            <p:cNvSpPr/>
            <p:nvPr/>
          </p:nvSpPr>
          <p:spPr>
            <a:xfrm>
              <a:off x="4846375" y="2021950"/>
              <a:ext cx="74700" cy="74700"/>
            </a:xfrm>
            <a:prstGeom prst="ellipse">
              <a:avLst/>
            </a:prstGeom>
            <a:solidFill>
              <a:srgbClr val="31CCAF"/>
            </a:solidFill>
            <a:ln w="9525" cap="flat" cmpd="sng">
              <a:solidFill>
                <a:srgbClr val="31CCA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6"/>
            <p:cNvSpPr/>
            <p:nvPr/>
          </p:nvSpPr>
          <p:spPr>
            <a:xfrm>
              <a:off x="5027350" y="2021950"/>
              <a:ext cx="74700" cy="74700"/>
            </a:xfrm>
            <a:prstGeom prst="ellipse">
              <a:avLst/>
            </a:prstGeom>
            <a:solidFill>
              <a:srgbClr val="31CCAF"/>
            </a:solidFill>
            <a:ln w="9525" cap="flat" cmpd="sng">
              <a:solidFill>
                <a:srgbClr val="31CCA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6"/>
            <p:cNvSpPr/>
            <p:nvPr/>
          </p:nvSpPr>
          <p:spPr>
            <a:xfrm>
              <a:off x="5208325" y="2021950"/>
              <a:ext cx="74700" cy="74700"/>
            </a:xfrm>
            <a:prstGeom prst="ellipse">
              <a:avLst/>
            </a:prstGeom>
            <a:solidFill>
              <a:srgbClr val="31CCAF"/>
            </a:solidFill>
            <a:ln w="9525" cap="flat" cmpd="sng">
              <a:solidFill>
                <a:srgbClr val="31CCA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6"/>
            <p:cNvSpPr/>
            <p:nvPr/>
          </p:nvSpPr>
          <p:spPr>
            <a:xfrm>
              <a:off x="4846375" y="2174350"/>
              <a:ext cx="74700" cy="74700"/>
            </a:xfrm>
            <a:prstGeom prst="ellipse">
              <a:avLst/>
            </a:prstGeom>
            <a:solidFill>
              <a:srgbClr val="31CCAF"/>
            </a:solidFill>
            <a:ln w="9525" cap="flat" cmpd="sng">
              <a:solidFill>
                <a:srgbClr val="31CCA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6"/>
            <p:cNvSpPr/>
            <p:nvPr/>
          </p:nvSpPr>
          <p:spPr>
            <a:xfrm>
              <a:off x="5027350" y="2174350"/>
              <a:ext cx="74700" cy="74700"/>
            </a:xfrm>
            <a:prstGeom prst="ellipse">
              <a:avLst/>
            </a:prstGeom>
            <a:solidFill>
              <a:srgbClr val="31CCAF"/>
            </a:solidFill>
            <a:ln w="9525" cap="flat" cmpd="sng">
              <a:solidFill>
                <a:srgbClr val="31CCA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5208325" y="2174350"/>
              <a:ext cx="74700" cy="74700"/>
            </a:xfrm>
            <a:prstGeom prst="ellipse">
              <a:avLst/>
            </a:prstGeom>
            <a:solidFill>
              <a:srgbClr val="31CCAF"/>
            </a:solidFill>
            <a:ln w="9525" cap="flat" cmpd="sng">
              <a:solidFill>
                <a:srgbClr val="31CCA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4846375" y="2326750"/>
              <a:ext cx="74700" cy="74700"/>
            </a:xfrm>
            <a:prstGeom prst="ellipse">
              <a:avLst/>
            </a:prstGeom>
            <a:solidFill>
              <a:srgbClr val="31CCAF"/>
            </a:solidFill>
            <a:ln w="9525" cap="flat" cmpd="sng">
              <a:solidFill>
                <a:srgbClr val="31CCA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5027350" y="2326750"/>
              <a:ext cx="74700" cy="74700"/>
            </a:xfrm>
            <a:prstGeom prst="ellipse">
              <a:avLst/>
            </a:prstGeom>
            <a:solidFill>
              <a:srgbClr val="31CCAF"/>
            </a:solidFill>
            <a:ln w="9525" cap="flat" cmpd="sng">
              <a:solidFill>
                <a:srgbClr val="31CCA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5208325" y="2326750"/>
              <a:ext cx="74700" cy="74700"/>
            </a:xfrm>
            <a:prstGeom prst="ellipse">
              <a:avLst/>
            </a:prstGeom>
            <a:solidFill>
              <a:srgbClr val="31CCAF"/>
            </a:solidFill>
            <a:ln w="9525" cap="flat" cmpd="sng">
              <a:solidFill>
                <a:srgbClr val="31CCA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Google Shape;210;p6"/>
          <p:cNvSpPr/>
          <p:nvPr/>
        </p:nvSpPr>
        <p:spPr>
          <a:xfrm>
            <a:off x="-133500" y="2500075"/>
            <a:ext cx="349520" cy="349520"/>
          </a:xfrm>
          <a:custGeom>
            <a:avLst/>
            <a:gdLst/>
            <a:ahLst/>
            <a:cxnLst/>
            <a:rect l="l" t="t" r="r" b="b"/>
            <a:pathLst>
              <a:path w="4000" h="4000" fill="none" extrusionOk="0">
                <a:moveTo>
                  <a:pt x="3999" y="1714"/>
                </a:moveTo>
                <a:cubicBezTo>
                  <a:pt x="3999" y="3226"/>
                  <a:pt x="2151" y="3999"/>
                  <a:pt x="1076" y="2924"/>
                </a:cubicBezTo>
                <a:cubicBezTo>
                  <a:pt x="0" y="1848"/>
                  <a:pt x="739" y="0"/>
                  <a:pt x="2285" y="0"/>
                </a:cubicBezTo>
                <a:cubicBezTo>
                  <a:pt x="3226" y="0"/>
                  <a:pt x="3999" y="773"/>
                  <a:pt x="3999" y="1714"/>
                </a:cubicBezTo>
                <a:close/>
              </a:path>
            </a:pathLst>
          </a:custGeom>
          <a:solidFill>
            <a:srgbClr val="00B8AD"/>
          </a:solidFill>
          <a:ln w="21000" cap="rnd" cmpd="sng">
            <a:solidFill>
              <a:srgbClr val="31CCA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6"/>
          <p:cNvSpPr/>
          <p:nvPr/>
        </p:nvSpPr>
        <p:spPr>
          <a:xfrm rot="-8100000" flipH="1">
            <a:off x="-559870" y="405112"/>
            <a:ext cx="1321235" cy="423534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6"/>
          <p:cNvSpPr/>
          <p:nvPr/>
        </p:nvSpPr>
        <p:spPr>
          <a:xfrm rot="-8100000" flipH="1">
            <a:off x="8536280" y="4235812"/>
            <a:ext cx="1321235" cy="423534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6" name="Google Shape;226;p9"/>
          <p:cNvGrpSpPr/>
          <p:nvPr/>
        </p:nvGrpSpPr>
        <p:grpSpPr>
          <a:xfrm>
            <a:off x="88301" y="4500806"/>
            <a:ext cx="978358" cy="537663"/>
            <a:chOff x="3760525" y="2021950"/>
            <a:chExt cx="1522500" cy="836700"/>
          </a:xfrm>
        </p:grpSpPr>
        <p:sp>
          <p:nvSpPr>
            <p:cNvPr id="227" name="Google Shape;227;p9"/>
            <p:cNvSpPr/>
            <p:nvPr/>
          </p:nvSpPr>
          <p:spPr>
            <a:xfrm>
              <a:off x="376052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9"/>
            <p:cNvSpPr/>
            <p:nvPr/>
          </p:nvSpPr>
          <p:spPr>
            <a:xfrm>
              <a:off x="394150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9"/>
            <p:cNvSpPr/>
            <p:nvPr/>
          </p:nvSpPr>
          <p:spPr>
            <a:xfrm>
              <a:off x="412247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9"/>
            <p:cNvSpPr/>
            <p:nvPr/>
          </p:nvSpPr>
          <p:spPr>
            <a:xfrm>
              <a:off x="430345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9"/>
            <p:cNvSpPr/>
            <p:nvPr/>
          </p:nvSpPr>
          <p:spPr>
            <a:xfrm>
              <a:off x="448442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9"/>
            <p:cNvSpPr/>
            <p:nvPr/>
          </p:nvSpPr>
          <p:spPr>
            <a:xfrm>
              <a:off x="466540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9"/>
            <p:cNvSpPr/>
            <p:nvPr/>
          </p:nvSpPr>
          <p:spPr>
            <a:xfrm>
              <a:off x="484637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9"/>
            <p:cNvSpPr/>
            <p:nvPr/>
          </p:nvSpPr>
          <p:spPr>
            <a:xfrm>
              <a:off x="502735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9"/>
            <p:cNvSpPr/>
            <p:nvPr/>
          </p:nvSpPr>
          <p:spPr>
            <a:xfrm>
              <a:off x="520832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9"/>
            <p:cNvSpPr/>
            <p:nvPr/>
          </p:nvSpPr>
          <p:spPr>
            <a:xfrm>
              <a:off x="376052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394150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9"/>
            <p:cNvSpPr/>
            <p:nvPr/>
          </p:nvSpPr>
          <p:spPr>
            <a:xfrm>
              <a:off x="412247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9"/>
            <p:cNvSpPr/>
            <p:nvPr/>
          </p:nvSpPr>
          <p:spPr>
            <a:xfrm>
              <a:off x="430345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448442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9"/>
            <p:cNvSpPr/>
            <p:nvPr/>
          </p:nvSpPr>
          <p:spPr>
            <a:xfrm>
              <a:off x="466540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9"/>
            <p:cNvSpPr/>
            <p:nvPr/>
          </p:nvSpPr>
          <p:spPr>
            <a:xfrm>
              <a:off x="484637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502735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9"/>
            <p:cNvSpPr/>
            <p:nvPr/>
          </p:nvSpPr>
          <p:spPr>
            <a:xfrm>
              <a:off x="520832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9"/>
            <p:cNvSpPr/>
            <p:nvPr/>
          </p:nvSpPr>
          <p:spPr>
            <a:xfrm>
              <a:off x="376052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394150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9"/>
            <p:cNvSpPr/>
            <p:nvPr/>
          </p:nvSpPr>
          <p:spPr>
            <a:xfrm>
              <a:off x="412247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9"/>
            <p:cNvSpPr/>
            <p:nvPr/>
          </p:nvSpPr>
          <p:spPr>
            <a:xfrm>
              <a:off x="430345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9"/>
            <p:cNvSpPr/>
            <p:nvPr/>
          </p:nvSpPr>
          <p:spPr>
            <a:xfrm>
              <a:off x="448442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9"/>
            <p:cNvSpPr/>
            <p:nvPr/>
          </p:nvSpPr>
          <p:spPr>
            <a:xfrm>
              <a:off x="466540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9"/>
            <p:cNvSpPr/>
            <p:nvPr/>
          </p:nvSpPr>
          <p:spPr>
            <a:xfrm>
              <a:off x="484637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9"/>
            <p:cNvSpPr/>
            <p:nvPr/>
          </p:nvSpPr>
          <p:spPr>
            <a:xfrm>
              <a:off x="502735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9"/>
            <p:cNvSpPr/>
            <p:nvPr/>
          </p:nvSpPr>
          <p:spPr>
            <a:xfrm>
              <a:off x="520832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9"/>
            <p:cNvSpPr/>
            <p:nvPr/>
          </p:nvSpPr>
          <p:spPr>
            <a:xfrm>
              <a:off x="376052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394150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9"/>
            <p:cNvSpPr/>
            <p:nvPr/>
          </p:nvSpPr>
          <p:spPr>
            <a:xfrm>
              <a:off x="412247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>
              <a:off x="430345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9"/>
            <p:cNvSpPr/>
            <p:nvPr/>
          </p:nvSpPr>
          <p:spPr>
            <a:xfrm>
              <a:off x="448442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466540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9"/>
            <p:cNvSpPr/>
            <p:nvPr/>
          </p:nvSpPr>
          <p:spPr>
            <a:xfrm>
              <a:off x="484637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502735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520832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9"/>
            <p:cNvSpPr/>
            <p:nvPr/>
          </p:nvSpPr>
          <p:spPr>
            <a:xfrm>
              <a:off x="376052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9"/>
            <p:cNvSpPr/>
            <p:nvPr/>
          </p:nvSpPr>
          <p:spPr>
            <a:xfrm>
              <a:off x="394150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9"/>
            <p:cNvSpPr/>
            <p:nvPr/>
          </p:nvSpPr>
          <p:spPr>
            <a:xfrm>
              <a:off x="412247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9"/>
            <p:cNvSpPr/>
            <p:nvPr/>
          </p:nvSpPr>
          <p:spPr>
            <a:xfrm>
              <a:off x="430345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9"/>
            <p:cNvSpPr/>
            <p:nvPr/>
          </p:nvSpPr>
          <p:spPr>
            <a:xfrm>
              <a:off x="448442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9"/>
            <p:cNvSpPr/>
            <p:nvPr/>
          </p:nvSpPr>
          <p:spPr>
            <a:xfrm>
              <a:off x="466540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9"/>
            <p:cNvSpPr/>
            <p:nvPr/>
          </p:nvSpPr>
          <p:spPr>
            <a:xfrm>
              <a:off x="484637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9"/>
            <p:cNvSpPr/>
            <p:nvPr/>
          </p:nvSpPr>
          <p:spPr>
            <a:xfrm>
              <a:off x="502735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9"/>
            <p:cNvSpPr/>
            <p:nvPr/>
          </p:nvSpPr>
          <p:spPr>
            <a:xfrm>
              <a:off x="520832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9"/>
            <p:cNvSpPr/>
            <p:nvPr/>
          </p:nvSpPr>
          <p:spPr>
            <a:xfrm>
              <a:off x="376052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9"/>
            <p:cNvSpPr/>
            <p:nvPr/>
          </p:nvSpPr>
          <p:spPr>
            <a:xfrm>
              <a:off x="394150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9"/>
            <p:cNvSpPr/>
            <p:nvPr/>
          </p:nvSpPr>
          <p:spPr>
            <a:xfrm>
              <a:off x="412247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9"/>
            <p:cNvSpPr/>
            <p:nvPr/>
          </p:nvSpPr>
          <p:spPr>
            <a:xfrm>
              <a:off x="430345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9"/>
            <p:cNvSpPr/>
            <p:nvPr/>
          </p:nvSpPr>
          <p:spPr>
            <a:xfrm>
              <a:off x="448442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9"/>
            <p:cNvSpPr/>
            <p:nvPr/>
          </p:nvSpPr>
          <p:spPr>
            <a:xfrm>
              <a:off x="466540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9"/>
            <p:cNvSpPr/>
            <p:nvPr/>
          </p:nvSpPr>
          <p:spPr>
            <a:xfrm>
              <a:off x="484637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9"/>
            <p:cNvSpPr/>
            <p:nvPr/>
          </p:nvSpPr>
          <p:spPr>
            <a:xfrm>
              <a:off x="502735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9"/>
            <p:cNvSpPr/>
            <p:nvPr/>
          </p:nvSpPr>
          <p:spPr>
            <a:xfrm>
              <a:off x="520832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1" name="Google Shape;281;p9"/>
          <p:cNvGrpSpPr/>
          <p:nvPr/>
        </p:nvGrpSpPr>
        <p:grpSpPr>
          <a:xfrm rot="-5400000">
            <a:off x="8101552" y="340269"/>
            <a:ext cx="1282097" cy="704585"/>
            <a:chOff x="3760525" y="2021950"/>
            <a:chExt cx="1522500" cy="836700"/>
          </a:xfrm>
        </p:grpSpPr>
        <p:sp>
          <p:nvSpPr>
            <p:cNvPr id="282" name="Google Shape;282;p9"/>
            <p:cNvSpPr/>
            <p:nvPr/>
          </p:nvSpPr>
          <p:spPr>
            <a:xfrm>
              <a:off x="376052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9"/>
            <p:cNvSpPr/>
            <p:nvPr/>
          </p:nvSpPr>
          <p:spPr>
            <a:xfrm>
              <a:off x="394150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9"/>
            <p:cNvSpPr/>
            <p:nvPr/>
          </p:nvSpPr>
          <p:spPr>
            <a:xfrm>
              <a:off x="412247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9"/>
            <p:cNvSpPr/>
            <p:nvPr/>
          </p:nvSpPr>
          <p:spPr>
            <a:xfrm>
              <a:off x="430345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9"/>
            <p:cNvSpPr/>
            <p:nvPr/>
          </p:nvSpPr>
          <p:spPr>
            <a:xfrm>
              <a:off x="448442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9"/>
            <p:cNvSpPr/>
            <p:nvPr/>
          </p:nvSpPr>
          <p:spPr>
            <a:xfrm>
              <a:off x="466540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9"/>
            <p:cNvSpPr/>
            <p:nvPr/>
          </p:nvSpPr>
          <p:spPr>
            <a:xfrm>
              <a:off x="484637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9"/>
            <p:cNvSpPr/>
            <p:nvPr/>
          </p:nvSpPr>
          <p:spPr>
            <a:xfrm>
              <a:off x="502735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9"/>
            <p:cNvSpPr/>
            <p:nvPr/>
          </p:nvSpPr>
          <p:spPr>
            <a:xfrm>
              <a:off x="520832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9"/>
            <p:cNvSpPr/>
            <p:nvPr/>
          </p:nvSpPr>
          <p:spPr>
            <a:xfrm>
              <a:off x="376052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9"/>
            <p:cNvSpPr/>
            <p:nvPr/>
          </p:nvSpPr>
          <p:spPr>
            <a:xfrm>
              <a:off x="394150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9"/>
            <p:cNvSpPr/>
            <p:nvPr/>
          </p:nvSpPr>
          <p:spPr>
            <a:xfrm>
              <a:off x="412247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9"/>
            <p:cNvSpPr/>
            <p:nvPr/>
          </p:nvSpPr>
          <p:spPr>
            <a:xfrm>
              <a:off x="430345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9"/>
            <p:cNvSpPr/>
            <p:nvPr/>
          </p:nvSpPr>
          <p:spPr>
            <a:xfrm>
              <a:off x="448442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9"/>
            <p:cNvSpPr/>
            <p:nvPr/>
          </p:nvSpPr>
          <p:spPr>
            <a:xfrm>
              <a:off x="466540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9"/>
            <p:cNvSpPr/>
            <p:nvPr/>
          </p:nvSpPr>
          <p:spPr>
            <a:xfrm>
              <a:off x="484637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9"/>
            <p:cNvSpPr/>
            <p:nvPr/>
          </p:nvSpPr>
          <p:spPr>
            <a:xfrm>
              <a:off x="502735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9"/>
            <p:cNvSpPr/>
            <p:nvPr/>
          </p:nvSpPr>
          <p:spPr>
            <a:xfrm>
              <a:off x="520832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9"/>
            <p:cNvSpPr/>
            <p:nvPr/>
          </p:nvSpPr>
          <p:spPr>
            <a:xfrm>
              <a:off x="376052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9"/>
            <p:cNvSpPr/>
            <p:nvPr/>
          </p:nvSpPr>
          <p:spPr>
            <a:xfrm>
              <a:off x="394150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9"/>
            <p:cNvSpPr/>
            <p:nvPr/>
          </p:nvSpPr>
          <p:spPr>
            <a:xfrm>
              <a:off x="412247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9"/>
            <p:cNvSpPr/>
            <p:nvPr/>
          </p:nvSpPr>
          <p:spPr>
            <a:xfrm>
              <a:off x="430345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9"/>
            <p:cNvSpPr/>
            <p:nvPr/>
          </p:nvSpPr>
          <p:spPr>
            <a:xfrm>
              <a:off x="448442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9"/>
            <p:cNvSpPr/>
            <p:nvPr/>
          </p:nvSpPr>
          <p:spPr>
            <a:xfrm>
              <a:off x="466540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9"/>
            <p:cNvSpPr/>
            <p:nvPr/>
          </p:nvSpPr>
          <p:spPr>
            <a:xfrm>
              <a:off x="484637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9"/>
            <p:cNvSpPr/>
            <p:nvPr/>
          </p:nvSpPr>
          <p:spPr>
            <a:xfrm>
              <a:off x="502735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9"/>
            <p:cNvSpPr/>
            <p:nvPr/>
          </p:nvSpPr>
          <p:spPr>
            <a:xfrm>
              <a:off x="520832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9"/>
            <p:cNvSpPr/>
            <p:nvPr/>
          </p:nvSpPr>
          <p:spPr>
            <a:xfrm>
              <a:off x="376052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9"/>
            <p:cNvSpPr/>
            <p:nvPr/>
          </p:nvSpPr>
          <p:spPr>
            <a:xfrm>
              <a:off x="394150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9"/>
            <p:cNvSpPr/>
            <p:nvPr/>
          </p:nvSpPr>
          <p:spPr>
            <a:xfrm>
              <a:off x="412247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9"/>
            <p:cNvSpPr/>
            <p:nvPr/>
          </p:nvSpPr>
          <p:spPr>
            <a:xfrm>
              <a:off x="430345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448442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466540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484637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502735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9"/>
            <p:cNvSpPr/>
            <p:nvPr/>
          </p:nvSpPr>
          <p:spPr>
            <a:xfrm>
              <a:off x="520832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9"/>
            <p:cNvSpPr/>
            <p:nvPr/>
          </p:nvSpPr>
          <p:spPr>
            <a:xfrm>
              <a:off x="376052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9"/>
            <p:cNvSpPr/>
            <p:nvPr/>
          </p:nvSpPr>
          <p:spPr>
            <a:xfrm>
              <a:off x="394150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9"/>
            <p:cNvSpPr/>
            <p:nvPr/>
          </p:nvSpPr>
          <p:spPr>
            <a:xfrm>
              <a:off x="412247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9"/>
            <p:cNvSpPr/>
            <p:nvPr/>
          </p:nvSpPr>
          <p:spPr>
            <a:xfrm>
              <a:off x="430345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9"/>
            <p:cNvSpPr/>
            <p:nvPr/>
          </p:nvSpPr>
          <p:spPr>
            <a:xfrm>
              <a:off x="448442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9"/>
            <p:cNvSpPr/>
            <p:nvPr/>
          </p:nvSpPr>
          <p:spPr>
            <a:xfrm>
              <a:off x="466540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9"/>
            <p:cNvSpPr/>
            <p:nvPr/>
          </p:nvSpPr>
          <p:spPr>
            <a:xfrm>
              <a:off x="484637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9"/>
            <p:cNvSpPr/>
            <p:nvPr/>
          </p:nvSpPr>
          <p:spPr>
            <a:xfrm>
              <a:off x="502735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9"/>
            <p:cNvSpPr/>
            <p:nvPr/>
          </p:nvSpPr>
          <p:spPr>
            <a:xfrm>
              <a:off x="520832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9"/>
            <p:cNvSpPr/>
            <p:nvPr/>
          </p:nvSpPr>
          <p:spPr>
            <a:xfrm>
              <a:off x="376052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9"/>
            <p:cNvSpPr/>
            <p:nvPr/>
          </p:nvSpPr>
          <p:spPr>
            <a:xfrm>
              <a:off x="394150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9"/>
            <p:cNvSpPr/>
            <p:nvPr/>
          </p:nvSpPr>
          <p:spPr>
            <a:xfrm>
              <a:off x="412247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9"/>
            <p:cNvSpPr/>
            <p:nvPr/>
          </p:nvSpPr>
          <p:spPr>
            <a:xfrm>
              <a:off x="430345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9"/>
            <p:cNvSpPr/>
            <p:nvPr/>
          </p:nvSpPr>
          <p:spPr>
            <a:xfrm>
              <a:off x="448442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9"/>
            <p:cNvSpPr/>
            <p:nvPr/>
          </p:nvSpPr>
          <p:spPr>
            <a:xfrm>
              <a:off x="466540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9"/>
            <p:cNvSpPr/>
            <p:nvPr/>
          </p:nvSpPr>
          <p:spPr>
            <a:xfrm>
              <a:off x="484637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9"/>
            <p:cNvSpPr/>
            <p:nvPr/>
          </p:nvSpPr>
          <p:spPr>
            <a:xfrm>
              <a:off x="502735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9"/>
            <p:cNvSpPr/>
            <p:nvPr/>
          </p:nvSpPr>
          <p:spPr>
            <a:xfrm>
              <a:off x="520832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6" name="Google Shape;336;p9"/>
          <p:cNvSpPr/>
          <p:nvPr/>
        </p:nvSpPr>
        <p:spPr>
          <a:xfrm rot="-8100000">
            <a:off x="341203" y="-71138"/>
            <a:ext cx="1321235" cy="423534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9"/>
          <p:cNvSpPr/>
          <p:nvPr/>
        </p:nvSpPr>
        <p:spPr>
          <a:xfrm rot="-8100000">
            <a:off x="-257694" y="134877"/>
            <a:ext cx="1993193" cy="638967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9"/>
          <p:cNvSpPr/>
          <p:nvPr/>
        </p:nvSpPr>
        <p:spPr>
          <a:xfrm rot="-8100000">
            <a:off x="-892547" y="242600"/>
            <a:ext cx="1321235" cy="423534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9"/>
          <p:cNvSpPr/>
          <p:nvPr/>
        </p:nvSpPr>
        <p:spPr>
          <a:xfrm rot="2699642">
            <a:off x="3128125" y="4338072"/>
            <a:ext cx="2038801" cy="2038801"/>
          </a:xfrm>
          <a:prstGeom prst="frame">
            <a:avLst>
              <a:gd name="adj1" fmla="val 18941"/>
            </a:avLst>
          </a:prstGeom>
          <a:solidFill>
            <a:srgbClr val="FFFFFF">
              <a:alpha val="629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9"/>
          <p:cNvSpPr/>
          <p:nvPr/>
        </p:nvSpPr>
        <p:spPr>
          <a:xfrm rot="-8100000">
            <a:off x="7906506" y="4316352"/>
            <a:ext cx="1993193" cy="638967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9"/>
          <p:cNvSpPr/>
          <p:nvPr/>
        </p:nvSpPr>
        <p:spPr>
          <a:xfrm rot="2700000">
            <a:off x="8077956" y="3730002"/>
            <a:ext cx="1993193" cy="638967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9"/>
          <p:cNvSpPr/>
          <p:nvPr/>
        </p:nvSpPr>
        <p:spPr>
          <a:xfrm>
            <a:off x="1618700" y="179200"/>
            <a:ext cx="85725" cy="84900"/>
          </a:xfrm>
          <a:custGeom>
            <a:avLst/>
            <a:gdLst/>
            <a:ahLst/>
            <a:cxnLst/>
            <a:rect l="l" t="t" r="r" b="b"/>
            <a:pathLst>
              <a:path w="3429" h="3396" fill="none" extrusionOk="0">
                <a:moveTo>
                  <a:pt x="3428" y="1681"/>
                </a:moveTo>
                <a:cubicBezTo>
                  <a:pt x="3428" y="2656"/>
                  <a:pt x="2655" y="3395"/>
                  <a:pt x="1714" y="3395"/>
                </a:cubicBezTo>
                <a:cubicBezTo>
                  <a:pt x="740" y="3395"/>
                  <a:pt x="1" y="2656"/>
                  <a:pt x="1" y="1681"/>
                </a:cubicBezTo>
                <a:cubicBezTo>
                  <a:pt x="1" y="740"/>
                  <a:pt x="740" y="1"/>
                  <a:pt x="1714" y="1"/>
                </a:cubicBezTo>
                <a:cubicBezTo>
                  <a:pt x="2655" y="1"/>
                  <a:pt x="3428" y="740"/>
                  <a:pt x="3428" y="1681"/>
                </a:cubicBezTo>
                <a:close/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9"/>
          <p:cNvSpPr/>
          <p:nvPr/>
        </p:nvSpPr>
        <p:spPr>
          <a:xfrm>
            <a:off x="1704425" y="315525"/>
            <a:ext cx="100000" cy="100000"/>
          </a:xfrm>
          <a:custGeom>
            <a:avLst/>
            <a:gdLst/>
            <a:ahLst/>
            <a:cxnLst/>
            <a:rect l="l" t="t" r="r" b="b"/>
            <a:pathLst>
              <a:path w="4000" h="4000" fill="none" extrusionOk="0">
                <a:moveTo>
                  <a:pt x="3999" y="1714"/>
                </a:moveTo>
                <a:cubicBezTo>
                  <a:pt x="3999" y="3226"/>
                  <a:pt x="2151" y="3999"/>
                  <a:pt x="1076" y="2924"/>
                </a:cubicBezTo>
                <a:cubicBezTo>
                  <a:pt x="0" y="1848"/>
                  <a:pt x="739" y="0"/>
                  <a:pt x="2285" y="0"/>
                </a:cubicBezTo>
                <a:cubicBezTo>
                  <a:pt x="3226" y="0"/>
                  <a:pt x="3999" y="773"/>
                  <a:pt x="3999" y="1714"/>
                </a:cubicBezTo>
                <a:close/>
              </a:path>
            </a:pathLst>
          </a:custGeom>
          <a:solidFill>
            <a:schemeClr val="accent1"/>
          </a:solidFill>
          <a:ln w="210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9"/>
          <p:cNvSpPr/>
          <p:nvPr/>
        </p:nvSpPr>
        <p:spPr>
          <a:xfrm>
            <a:off x="8697250" y="2936950"/>
            <a:ext cx="349520" cy="349520"/>
          </a:xfrm>
          <a:custGeom>
            <a:avLst/>
            <a:gdLst/>
            <a:ahLst/>
            <a:cxnLst/>
            <a:rect l="l" t="t" r="r" b="b"/>
            <a:pathLst>
              <a:path w="4000" h="4000" fill="none" extrusionOk="0">
                <a:moveTo>
                  <a:pt x="3999" y="1714"/>
                </a:moveTo>
                <a:cubicBezTo>
                  <a:pt x="3999" y="3226"/>
                  <a:pt x="2151" y="3999"/>
                  <a:pt x="1076" y="2924"/>
                </a:cubicBezTo>
                <a:cubicBezTo>
                  <a:pt x="0" y="1848"/>
                  <a:pt x="739" y="0"/>
                  <a:pt x="2285" y="0"/>
                </a:cubicBezTo>
                <a:cubicBezTo>
                  <a:pt x="3226" y="0"/>
                  <a:pt x="3999" y="773"/>
                  <a:pt x="3999" y="1714"/>
                </a:cubicBezTo>
                <a:close/>
              </a:path>
            </a:pathLst>
          </a:custGeom>
          <a:solidFill>
            <a:schemeClr val="accent1"/>
          </a:solidFill>
          <a:ln w="210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9"/>
          <p:cNvSpPr/>
          <p:nvPr/>
        </p:nvSpPr>
        <p:spPr>
          <a:xfrm>
            <a:off x="2705725" y="4594863"/>
            <a:ext cx="400775" cy="349525"/>
          </a:xfrm>
          <a:custGeom>
            <a:avLst/>
            <a:gdLst/>
            <a:ahLst/>
            <a:cxnLst/>
            <a:rect l="l" t="t" r="r" b="b"/>
            <a:pathLst>
              <a:path w="16031" h="13981" fill="none" extrusionOk="0">
                <a:moveTo>
                  <a:pt x="0" y="13208"/>
                </a:moveTo>
                <a:cubicBezTo>
                  <a:pt x="1042" y="12200"/>
                  <a:pt x="2823" y="13981"/>
                  <a:pt x="3831" y="12973"/>
                </a:cubicBezTo>
                <a:cubicBezTo>
                  <a:pt x="4839" y="11965"/>
                  <a:pt x="3058" y="10183"/>
                  <a:pt x="4066" y="9175"/>
                </a:cubicBezTo>
                <a:cubicBezTo>
                  <a:pt x="5075" y="8133"/>
                  <a:pt x="6889" y="9915"/>
                  <a:pt x="7898" y="8906"/>
                </a:cubicBezTo>
                <a:cubicBezTo>
                  <a:pt x="8906" y="7898"/>
                  <a:pt x="7125" y="6117"/>
                  <a:pt x="8133" y="5109"/>
                </a:cubicBezTo>
                <a:cubicBezTo>
                  <a:pt x="9141" y="4067"/>
                  <a:pt x="10922" y="5848"/>
                  <a:pt x="11964" y="4840"/>
                </a:cubicBezTo>
                <a:cubicBezTo>
                  <a:pt x="12972" y="3832"/>
                  <a:pt x="11191" y="2051"/>
                  <a:pt x="12199" y="1043"/>
                </a:cubicBezTo>
                <a:cubicBezTo>
                  <a:pt x="13207" y="1"/>
                  <a:pt x="15022" y="1782"/>
                  <a:pt x="16030" y="774"/>
                </a:cubicBezTo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9"/>
          <p:cNvSpPr txBox="1">
            <a:spLocks noGrp="1"/>
          </p:cNvSpPr>
          <p:nvPr>
            <p:ph type="title"/>
          </p:nvPr>
        </p:nvSpPr>
        <p:spPr>
          <a:xfrm>
            <a:off x="978848" y="1505350"/>
            <a:ext cx="21573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3300"/>
              <a:buNone/>
              <a:defRPr sz="3300">
                <a:solidFill>
                  <a:srgbClr val="31CCA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None/>
              <a:defRPr sz="4200">
                <a:solidFill>
                  <a:srgbClr val="31CCA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None/>
              <a:defRPr sz="4200">
                <a:solidFill>
                  <a:srgbClr val="31CCA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None/>
              <a:defRPr sz="4200">
                <a:solidFill>
                  <a:srgbClr val="31CCA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None/>
              <a:defRPr sz="4200">
                <a:solidFill>
                  <a:srgbClr val="31CCA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None/>
              <a:defRPr sz="4200">
                <a:solidFill>
                  <a:srgbClr val="31CCA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None/>
              <a:defRPr sz="4200">
                <a:solidFill>
                  <a:srgbClr val="31CCA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None/>
              <a:defRPr sz="4200">
                <a:solidFill>
                  <a:srgbClr val="31CCA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None/>
              <a:defRPr sz="4200">
                <a:solidFill>
                  <a:srgbClr val="31CCAF"/>
                </a:solidFill>
              </a:defRPr>
            </a:lvl9pPr>
          </a:lstStyle>
          <a:p>
            <a:endParaRPr/>
          </a:p>
        </p:txBody>
      </p:sp>
      <p:sp>
        <p:nvSpPr>
          <p:cNvPr id="347" name="Google Shape;347;p9"/>
          <p:cNvSpPr txBox="1">
            <a:spLocks noGrp="1"/>
          </p:cNvSpPr>
          <p:nvPr>
            <p:ph type="subTitle" idx="1"/>
          </p:nvPr>
        </p:nvSpPr>
        <p:spPr>
          <a:xfrm>
            <a:off x="4939500" y="708850"/>
            <a:ext cx="31035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 One"/>
              <a:buNone/>
              <a:defRPr sz="2400"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 One"/>
              <a:buNone/>
              <a:defRPr sz="24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 One"/>
              <a:buNone/>
              <a:defRPr sz="24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 One"/>
              <a:buNone/>
              <a:defRPr sz="24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 One"/>
              <a:buNone/>
              <a:defRPr sz="24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 One"/>
              <a:buNone/>
              <a:defRPr sz="24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 One"/>
              <a:buNone/>
              <a:defRPr sz="24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 One"/>
              <a:buNone/>
              <a:defRPr sz="24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 One"/>
              <a:buNone/>
              <a:defRPr sz="24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348" name="Google Shape;348;p9"/>
          <p:cNvSpPr txBox="1">
            <a:spLocks noGrp="1"/>
          </p:cNvSpPr>
          <p:nvPr>
            <p:ph type="body" idx="2"/>
          </p:nvPr>
        </p:nvSpPr>
        <p:spPr>
          <a:xfrm>
            <a:off x="4939500" y="2172550"/>
            <a:ext cx="3184800" cy="23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49" name="Google Shape;349;p9"/>
          <p:cNvSpPr txBox="1">
            <a:spLocks noGrp="1"/>
          </p:cNvSpPr>
          <p:nvPr>
            <p:ph type="title" idx="3"/>
          </p:nvPr>
        </p:nvSpPr>
        <p:spPr>
          <a:xfrm>
            <a:off x="978848" y="2936950"/>
            <a:ext cx="2157300" cy="14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1800"/>
              <a:buNone/>
              <a:defRPr sz="1800">
                <a:solidFill>
                  <a:srgbClr val="31CCA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1800"/>
              <a:buNone/>
              <a:defRPr sz="1800">
                <a:solidFill>
                  <a:srgbClr val="31CCA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1800"/>
              <a:buNone/>
              <a:defRPr sz="1800">
                <a:solidFill>
                  <a:srgbClr val="31CCA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1800"/>
              <a:buNone/>
              <a:defRPr sz="1800">
                <a:solidFill>
                  <a:srgbClr val="31CCA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1800"/>
              <a:buNone/>
              <a:defRPr sz="1800">
                <a:solidFill>
                  <a:srgbClr val="31CCA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1800"/>
              <a:buNone/>
              <a:defRPr sz="1800">
                <a:solidFill>
                  <a:srgbClr val="31CCA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1800"/>
              <a:buNone/>
              <a:defRPr sz="1800">
                <a:solidFill>
                  <a:srgbClr val="31CCA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1800"/>
              <a:buNone/>
              <a:defRPr sz="1800">
                <a:solidFill>
                  <a:srgbClr val="31CCA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1800"/>
              <a:buNone/>
              <a:defRPr sz="1800">
                <a:solidFill>
                  <a:srgbClr val="31CCA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"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14"/>
          <p:cNvSpPr txBox="1">
            <a:spLocks noGrp="1"/>
          </p:cNvSpPr>
          <p:nvPr>
            <p:ph type="title"/>
          </p:nvPr>
        </p:nvSpPr>
        <p:spPr>
          <a:xfrm>
            <a:off x="646688" y="2634175"/>
            <a:ext cx="1812000" cy="6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94" name="Google Shape;594;p14"/>
          <p:cNvSpPr txBox="1">
            <a:spLocks noGrp="1"/>
          </p:cNvSpPr>
          <p:nvPr>
            <p:ph type="subTitle" idx="1"/>
          </p:nvPr>
        </p:nvSpPr>
        <p:spPr>
          <a:xfrm>
            <a:off x="646688" y="3287375"/>
            <a:ext cx="1812000" cy="7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95" name="Google Shape;595;p14"/>
          <p:cNvSpPr txBox="1">
            <a:spLocks noGrp="1"/>
          </p:cNvSpPr>
          <p:nvPr>
            <p:ph type="title" idx="2" hasCustomPrompt="1"/>
          </p:nvPr>
        </p:nvSpPr>
        <p:spPr>
          <a:xfrm>
            <a:off x="646688" y="1583575"/>
            <a:ext cx="18120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6" name="Google Shape;596;p14"/>
          <p:cNvSpPr txBox="1">
            <a:spLocks noGrp="1"/>
          </p:cNvSpPr>
          <p:nvPr>
            <p:ph type="title" idx="3"/>
          </p:nvPr>
        </p:nvSpPr>
        <p:spPr>
          <a:xfrm>
            <a:off x="2633680" y="2634175"/>
            <a:ext cx="1812000" cy="6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97" name="Google Shape;597;p14"/>
          <p:cNvSpPr txBox="1">
            <a:spLocks noGrp="1"/>
          </p:cNvSpPr>
          <p:nvPr>
            <p:ph type="subTitle" idx="4"/>
          </p:nvPr>
        </p:nvSpPr>
        <p:spPr>
          <a:xfrm>
            <a:off x="2633680" y="3287375"/>
            <a:ext cx="1812000" cy="7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598" name="Google Shape;598;p14"/>
          <p:cNvGrpSpPr/>
          <p:nvPr/>
        </p:nvGrpSpPr>
        <p:grpSpPr>
          <a:xfrm>
            <a:off x="8082726" y="4529481"/>
            <a:ext cx="978358" cy="537663"/>
            <a:chOff x="3760525" y="2021950"/>
            <a:chExt cx="1522500" cy="836700"/>
          </a:xfrm>
        </p:grpSpPr>
        <p:sp>
          <p:nvSpPr>
            <p:cNvPr id="599" name="Google Shape;599;p14"/>
            <p:cNvSpPr/>
            <p:nvPr/>
          </p:nvSpPr>
          <p:spPr>
            <a:xfrm>
              <a:off x="376052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4"/>
            <p:cNvSpPr/>
            <p:nvPr/>
          </p:nvSpPr>
          <p:spPr>
            <a:xfrm>
              <a:off x="394150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4"/>
            <p:cNvSpPr/>
            <p:nvPr/>
          </p:nvSpPr>
          <p:spPr>
            <a:xfrm>
              <a:off x="412247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>
              <a:off x="430345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>
              <a:off x="448442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>
              <a:off x="466540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>
              <a:off x="484637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>
              <a:off x="502735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>
              <a:off x="520832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>
              <a:off x="376052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4"/>
            <p:cNvSpPr/>
            <p:nvPr/>
          </p:nvSpPr>
          <p:spPr>
            <a:xfrm>
              <a:off x="394150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4"/>
            <p:cNvSpPr/>
            <p:nvPr/>
          </p:nvSpPr>
          <p:spPr>
            <a:xfrm>
              <a:off x="412247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>
              <a:off x="430345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>
              <a:off x="448442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>
              <a:off x="466540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4"/>
            <p:cNvSpPr/>
            <p:nvPr/>
          </p:nvSpPr>
          <p:spPr>
            <a:xfrm>
              <a:off x="484637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4"/>
            <p:cNvSpPr/>
            <p:nvPr/>
          </p:nvSpPr>
          <p:spPr>
            <a:xfrm>
              <a:off x="502735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4"/>
            <p:cNvSpPr/>
            <p:nvPr/>
          </p:nvSpPr>
          <p:spPr>
            <a:xfrm>
              <a:off x="520832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4"/>
            <p:cNvSpPr/>
            <p:nvPr/>
          </p:nvSpPr>
          <p:spPr>
            <a:xfrm>
              <a:off x="376052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4"/>
            <p:cNvSpPr/>
            <p:nvPr/>
          </p:nvSpPr>
          <p:spPr>
            <a:xfrm>
              <a:off x="394150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4"/>
            <p:cNvSpPr/>
            <p:nvPr/>
          </p:nvSpPr>
          <p:spPr>
            <a:xfrm>
              <a:off x="412247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4"/>
            <p:cNvSpPr/>
            <p:nvPr/>
          </p:nvSpPr>
          <p:spPr>
            <a:xfrm>
              <a:off x="430345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4"/>
            <p:cNvSpPr/>
            <p:nvPr/>
          </p:nvSpPr>
          <p:spPr>
            <a:xfrm>
              <a:off x="448442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4"/>
            <p:cNvSpPr/>
            <p:nvPr/>
          </p:nvSpPr>
          <p:spPr>
            <a:xfrm>
              <a:off x="466540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4"/>
            <p:cNvSpPr/>
            <p:nvPr/>
          </p:nvSpPr>
          <p:spPr>
            <a:xfrm>
              <a:off x="484637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4"/>
            <p:cNvSpPr/>
            <p:nvPr/>
          </p:nvSpPr>
          <p:spPr>
            <a:xfrm>
              <a:off x="502735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4"/>
            <p:cNvSpPr/>
            <p:nvPr/>
          </p:nvSpPr>
          <p:spPr>
            <a:xfrm>
              <a:off x="520832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4"/>
            <p:cNvSpPr/>
            <p:nvPr/>
          </p:nvSpPr>
          <p:spPr>
            <a:xfrm>
              <a:off x="376052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4"/>
            <p:cNvSpPr/>
            <p:nvPr/>
          </p:nvSpPr>
          <p:spPr>
            <a:xfrm>
              <a:off x="394150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4"/>
            <p:cNvSpPr/>
            <p:nvPr/>
          </p:nvSpPr>
          <p:spPr>
            <a:xfrm>
              <a:off x="412247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4"/>
            <p:cNvSpPr/>
            <p:nvPr/>
          </p:nvSpPr>
          <p:spPr>
            <a:xfrm>
              <a:off x="430345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4"/>
            <p:cNvSpPr/>
            <p:nvPr/>
          </p:nvSpPr>
          <p:spPr>
            <a:xfrm>
              <a:off x="448442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4"/>
            <p:cNvSpPr/>
            <p:nvPr/>
          </p:nvSpPr>
          <p:spPr>
            <a:xfrm>
              <a:off x="466540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4"/>
            <p:cNvSpPr/>
            <p:nvPr/>
          </p:nvSpPr>
          <p:spPr>
            <a:xfrm>
              <a:off x="484637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4"/>
            <p:cNvSpPr/>
            <p:nvPr/>
          </p:nvSpPr>
          <p:spPr>
            <a:xfrm>
              <a:off x="502735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4"/>
            <p:cNvSpPr/>
            <p:nvPr/>
          </p:nvSpPr>
          <p:spPr>
            <a:xfrm>
              <a:off x="520832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4"/>
            <p:cNvSpPr/>
            <p:nvPr/>
          </p:nvSpPr>
          <p:spPr>
            <a:xfrm>
              <a:off x="376052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4"/>
            <p:cNvSpPr/>
            <p:nvPr/>
          </p:nvSpPr>
          <p:spPr>
            <a:xfrm>
              <a:off x="394150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4"/>
            <p:cNvSpPr/>
            <p:nvPr/>
          </p:nvSpPr>
          <p:spPr>
            <a:xfrm>
              <a:off x="412247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4"/>
            <p:cNvSpPr/>
            <p:nvPr/>
          </p:nvSpPr>
          <p:spPr>
            <a:xfrm>
              <a:off x="430345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4"/>
            <p:cNvSpPr/>
            <p:nvPr/>
          </p:nvSpPr>
          <p:spPr>
            <a:xfrm>
              <a:off x="448442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4"/>
            <p:cNvSpPr/>
            <p:nvPr/>
          </p:nvSpPr>
          <p:spPr>
            <a:xfrm>
              <a:off x="466540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4"/>
            <p:cNvSpPr/>
            <p:nvPr/>
          </p:nvSpPr>
          <p:spPr>
            <a:xfrm>
              <a:off x="484637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4"/>
            <p:cNvSpPr/>
            <p:nvPr/>
          </p:nvSpPr>
          <p:spPr>
            <a:xfrm>
              <a:off x="502735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4"/>
            <p:cNvSpPr/>
            <p:nvPr/>
          </p:nvSpPr>
          <p:spPr>
            <a:xfrm>
              <a:off x="520832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4"/>
            <p:cNvSpPr/>
            <p:nvPr/>
          </p:nvSpPr>
          <p:spPr>
            <a:xfrm>
              <a:off x="376052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4"/>
            <p:cNvSpPr/>
            <p:nvPr/>
          </p:nvSpPr>
          <p:spPr>
            <a:xfrm>
              <a:off x="394150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4"/>
            <p:cNvSpPr/>
            <p:nvPr/>
          </p:nvSpPr>
          <p:spPr>
            <a:xfrm>
              <a:off x="412247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4"/>
            <p:cNvSpPr/>
            <p:nvPr/>
          </p:nvSpPr>
          <p:spPr>
            <a:xfrm>
              <a:off x="430345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4"/>
            <p:cNvSpPr/>
            <p:nvPr/>
          </p:nvSpPr>
          <p:spPr>
            <a:xfrm>
              <a:off x="448442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4"/>
            <p:cNvSpPr/>
            <p:nvPr/>
          </p:nvSpPr>
          <p:spPr>
            <a:xfrm>
              <a:off x="466540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4"/>
            <p:cNvSpPr/>
            <p:nvPr/>
          </p:nvSpPr>
          <p:spPr>
            <a:xfrm>
              <a:off x="484637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4"/>
            <p:cNvSpPr/>
            <p:nvPr/>
          </p:nvSpPr>
          <p:spPr>
            <a:xfrm>
              <a:off x="502735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4"/>
            <p:cNvSpPr/>
            <p:nvPr/>
          </p:nvSpPr>
          <p:spPr>
            <a:xfrm>
              <a:off x="520832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" name="Google Shape;653;p14"/>
          <p:cNvGrpSpPr/>
          <p:nvPr/>
        </p:nvGrpSpPr>
        <p:grpSpPr>
          <a:xfrm rot="-5400000">
            <a:off x="-205498" y="412069"/>
            <a:ext cx="1282097" cy="704585"/>
            <a:chOff x="3760525" y="2021950"/>
            <a:chExt cx="1522500" cy="836700"/>
          </a:xfrm>
        </p:grpSpPr>
        <p:sp>
          <p:nvSpPr>
            <p:cNvPr id="654" name="Google Shape;654;p14"/>
            <p:cNvSpPr/>
            <p:nvPr/>
          </p:nvSpPr>
          <p:spPr>
            <a:xfrm>
              <a:off x="376052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4"/>
            <p:cNvSpPr/>
            <p:nvPr/>
          </p:nvSpPr>
          <p:spPr>
            <a:xfrm>
              <a:off x="394150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4"/>
            <p:cNvSpPr/>
            <p:nvPr/>
          </p:nvSpPr>
          <p:spPr>
            <a:xfrm>
              <a:off x="412247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4"/>
            <p:cNvSpPr/>
            <p:nvPr/>
          </p:nvSpPr>
          <p:spPr>
            <a:xfrm>
              <a:off x="430345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4"/>
            <p:cNvSpPr/>
            <p:nvPr/>
          </p:nvSpPr>
          <p:spPr>
            <a:xfrm>
              <a:off x="448442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4"/>
            <p:cNvSpPr/>
            <p:nvPr/>
          </p:nvSpPr>
          <p:spPr>
            <a:xfrm>
              <a:off x="466540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4"/>
            <p:cNvSpPr/>
            <p:nvPr/>
          </p:nvSpPr>
          <p:spPr>
            <a:xfrm>
              <a:off x="484637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4"/>
            <p:cNvSpPr/>
            <p:nvPr/>
          </p:nvSpPr>
          <p:spPr>
            <a:xfrm>
              <a:off x="5027350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4"/>
            <p:cNvSpPr/>
            <p:nvPr/>
          </p:nvSpPr>
          <p:spPr>
            <a:xfrm>
              <a:off x="5208325" y="2021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4"/>
            <p:cNvSpPr/>
            <p:nvPr/>
          </p:nvSpPr>
          <p:spPr>
            <a:xfrm>
              <a:off x="376052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4"/>
            <p:cNvSpPr/>
            <p:nvPr/>
          </p:nvSpPr>
          <p:spPr>
            <a:xfrm>
              <a:off x="394150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4"/>
            <p:cNvSpPr/>
            <p:nvPr/>
          </p:nvSpPr>
          <p:spPr>
            <a:xfrm>
              <a:off x="412247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4"/>
            <p:cNvSpPr/>
            <p:nvPr/>
          </p:nvSpPr>
          <p:spPr>
            <a:xfrm>
              <a:off x="430345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4"/>
            <p:cNvSpPr/>
            <p:nvPr/>
          </p:nvSpPr>
          <p:spPr>
            <a:xfrm>
              <a:off x="448442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4"/>
            <p:cNvSpPr/>
            <p:nvPr/>
          </p:nvSpPr>
          <p:spPr>
            <a:xfrm>
              <a:off x="466540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4"/>
            <p:cNvSpPr/>
            <p:nvPr/>
          </p:nvSpPr>
          <p:spPr>
            <a:xfrm>
              <a:off x="484637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4"/>
            <p:cNvSpPr/>
            <p:nvPr/>
          </p:nvSpPr>
          <p:spPr>
            <a:xfrm>
              <a:off x="5027350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4"/>
            <p:cNvSpPr/>
            <p:nvPr/>
          </p:nvSpPr>
          <p:spPr>
            <a:xfrm>
              <a:off x="5208325" y="21743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4"/>
            <p:cNvSpPr/>
            <p:nvPr/>
          </p:nvSpPr>
          <p:spPr>
            <a:xfrm>
              <a:off x="376052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4"/>
            <p:cNvSpPr/>
            <p:nvPr/>
          </p:nvSpPr>
          <p:spPr>
            <a:xfrm>
              <a:off x="394150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4"/>
            <p:cNvSpPr/>
            <p:nvPr/>
          </p:nvSpPr>
          <p:spPr>
            <a:xfrm>
              <a:off x="412247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4"/>
            <p:cNvSpPr/>
            <p:nvPr/>
          </p:nvSpPr>
          <p:spPr>
            <a:xfrm>
              <a:off x="430345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4"/>
            <p:cNvSpPr/>
            <p:nvPr/>
          </p:nvSpPr>
          <p:spPr>
            <a:xfrm>
              <a:off x="448442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4"/>
            <p:cNvSpPr/>
            <p:nvPr/>
          </p:nvSpPr>
          <p:spPr>
            <a:xfrm>
              <a:off x="466540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4"/>
            <p:cNvSpPr/>
            <p:nvPr/>
          </p:nvSpPr>
          <p:spPr>
            <a:xfrm>
              <a:off x="484637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4"/>
            <p:cNvSpPr/>
            <p:nvPr/>
          </p:nvSpPr>
          <p:spPr>
            <a:xfrm>
              <a:off x="5027350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4"/>
            <p:cNvSpPr/>
            <p:nvPr/>
          </p:nvSpPr>
          <p:spPr>
            <a:xfrm>
              <a:off x="5208325" y="23267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4"/>
            <p:cNvSpPr/>
            <p:nvPr/>
          </p:nvSpPr>
          <p:spPr>
            <a:xfrm>
              <a:off x="376052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4"/>
            <p:cNvSpPr/>
            <p:nvPr/>
          </p:nvSpPr>
          <p:spPr>
            <a:xfrm>
              <a:off x="394150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4"/>
            <p:cNvSpPr/>
            <p:nvPr/>
          </p:nvSpPr>
          <p:spPr>
            <a:xfrm>
              <a:off x="412247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4"/>
            <p:cNvSpPr/>
            <p:nvPr/>
          </p:nvSpPr>
          <p:spPr>
            <a:xfrm>
              <a:off x="430345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>
              <a:off x="448442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4"/>
            <p:cNvSpPr/>
            <p:nvPr/>
          </p:nvSpPr>
          <p:spPr>
            <a:xfrm>
              <a:off x="466540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4"/>
            <p:cNvSpPr/>
            <p:nvPr/>
          </p:nvSpPr>
          <p:spPr>
            <a:xfrm>
              <a:off x="484637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4"/>
            <p:cNvSpPr/>
            <p:nvPr/>
          </p:nvSpPr>
          <p:spPr>
            <a:xfrm>
              <a:off x="5027350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4"/>
            <p:cNvSpPr/>
            <p:nvPr/>
          </p:nvSpPr>
          <p:spPr>
            <a:xfrm>
              <a:off x="5208325" y="24791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4"/>
            <p:cNvSpPr/>
            <p:nvPr/>
          </p:nvSpPr>
          <p:spPr>
            <a:xfrm>
              <a:off x="376052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4"/>
            <p:cNvSpPr/>
            <p:nvPr/>
          </p:nvSpPr>
          <p:spPr>
            <a:xfrm>
              <a:off x="394150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4"/>
            <p:cNvSpPr/>
            <p:nvPr/>
          </p:nvSpPr>
          <p:spPr>
            <a:xfrm>
              <a:off x="412247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4"/>
            <p:cNvSpPr/>
            <p:nvPr/>
          </p:nvSpPr>
          <p:spPr>
            <a:xfrm>
              <a:off x="430345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4"/>
            <p:cNvSpPr/>
            <p:nvPr/>
          </p:nvSpPr>
          <p:spPr>
            <a:xfrm>
              <a:off x="448442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4"/>
            <p:cNvSpPr/>
            <p:nvPr/>
          </p:nvSpPr>
          <p:spPr>
            <a:xfrm>
              <a:off x="466540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4"/>
            <p:cNvSpPr/>
            <p:nvPr/>
          </p:nvSpPr>
          <p:spPr>
            <a:xfrm>
              <a:off x="484637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4"/>
            <p:cNvSpPr/>
            <p:nvPr/>
          </p:nvSpPr>
          <p:spPr>
            <a:xfrm>
              <a:off x="5027350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4"/>
            <p:cNvSpPr/>
            <p:nvPr/>
          </p:nvSpPr>
          <p:spPr>
            <a:xfrm>
              <a:off x="5208325" y="26315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4"/>
            <p:cNvSpPr/>
            <p:nvPr/>
          </p:nvSpPr>
          <p:spPr>
            <a:xfrm>
              <a:off x="376052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4"/>
            <p:cNvSpPr/>
            <p:nvPr/>
          </p:nvSpPr>
          <p:spPr>
            <a:xfrm>
              <a:off x="394150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4"/>
            <p:cNvSpPr/>
            <p:nvPr/>
          </p:nvSpPr>
          <p:spPr>
            <a:xfrm>
              <a:off x="412247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4"/>
            <p:cNvSpPr/>
            <p:nvPr/>
          </p:nvSpPr>
          <p:spPr>
            <a:xfrm>
              <a:off x="430345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4"/>
            <p:cNvSpPr/>
            <p:nvPr/>
          </p:nvSpPr>
          <p:spPr>
            <a:xfrm>
              <a:off x="448442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4"/>
            <p:cNvSpPr/>
            <p:nvPr/>
          </p:nvSpPr>
          <p:spPr>
            <a:xfrm>
              <a:off x="466540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4"/>
            <p:cNvSpPr/>
            <p:nvPr/>
          </p:nvSpPr>
          <p:spPr>
            <a:xfrm>
              <a:off x="484637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4"/>
            <p:cNvSpPr/>
            <p:nvPr/>
          </p:nvSpPr>
          <p:spPr>
            <a:xfrm>
              <a:off x="5027350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4"/>
            <p:cNvSpPr/>
            <p:nvPr/>
          </p:nvSpPr>
          <p:spPr>
            <a:xfrm>
              <a:off x="5208325" y="2783950"/>
              <a:ext cx="74700" cy="74700"/>
            </a:xfrm>
            <a:prstGeom prst="ellipse">
              <a:avLst/>
            </a:prstGeom>
            <a:solidFill>
              <a:srgbClr val="FFFFFF">
                <a:alpha val="62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8" name="Google Shape;708;p14"/>
          <p:cNvSpPr/>
          <p:nvPr/>
        </p:nvSpPr>
        <p:spPr>
          <a:xfrm rot="-8100000">
            <a:off x="8390153" y="1175175"/>
            <a:ext cx="1321235" cy="423534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14"/>
          <p:cNvSpPr/>
          <p:nvPr/>
        </p:nvSpPr>
        <p:spPr>
          <a:xfrm rot="2699642">
            <a:off x="-322375" y="4491872"/>
            <a:ext cx="2038801" cy="2038801"/>
          </a:xfrm>
          <a:prstGeom prst="frame">
            <a:avLst>
              <a:gd name="adj1" fmla="val 18941"/>
            </a:avLst>
          </a:prstGeom>
          <a:solidFill>
            <a:srgbClr val="FFFFFF">
              <a:alpha val="629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14"/>
          <p:cNvSpPr/>
          <p:nvPr/>
        </p:nvSpPr>
        <p:spPr>
          <a:xfrm rot="2700000">
            <a:off x="8289728" y="606250"/>
            <a:ext cx="1321235" cy="423534"/>
          </a:xfrm>
          <a:prstGeom prst="flowChartTerminator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14"/>
          <p:cNvSpPr/>
          <p:nvPr/>
        </p:nvSpPr>
        <p:spPr>
          <a:xfrm>
            <a:off x="6326150" y="1378700"/>
            <a:ext cx="100850" cy="100850"/>
          </a:xfrm>
          <a:custGeom>
            <a:avLst/>
            <a:gdLst/>
            <a:ahLst/>
            <a:cxnLst/>
            <a:rect l="l" t="t" r="r" b="b"/>
            <a:pathLst>
              <a:path w="4034" h="4034" fill="none" extrusionOk="0">
                <a:moveTo>
                  <a:pt x="4033" y="1748"/>
                </a:moveTo>
                <a:cubicBezTo>
                  <a:pt x="4033" y="3260"/>
                  <a:pt x="2185" y="4033"/>
                  <a:pt x="1109" y="2958"/>
                </a:cubicBezTo>
                <a:cubicBezTo>
                  <a:pt x="0" y="1849"/>
                  <a:pt x="773" y="34"/>
                  <a:pt x="2319" y="34"/>
                </a:cubicBezTo>
                <a:cubicBezTo>
                  <a:pt x="3260" y="1"/>
                  <a:pt x="4033" y="774"/>
                  <a:pt x="4033" y="1748"/>
                </a:cubicBezTo>
                <a:close/>
              </a:path>
            </a:pathLst>
          </a:custGeom>
          <a:noFill/>
          <a:ln w="210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14"/>
          <p:cNvSpPr/>
          <p:nvPr/>
        </p:nvSpPr>
        <p:spPr>
          <a:xfrm>
            <a:off x="2495075" y="4519750"/>
            <a:ext cx="115975" cy="100850"/>
          </a:xfrm>
          <a:custGeom>
            <a:avLst/>
            <a:gdLst/>
            <a:ahLst/>
            <a:cxnLst/>
            <a:rect l="l" t="t" r="r" b="b"/>
            <a:pathLst>
              <a:path w="4639" h="4034" fill="none" extrusionOk="0">
                <a:moveTo>
                  <a:pt x="2319" y="0"/>
                </a:moveTo>
                <a:lnTo>
                  <a:pt x="1" y="4033"/>
                </a:lnTo>
                <a:lnTo>
                  <a:pt x="4638" y="4033"/>
                </a:lnTo>
                <a:close/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14"/>
          <p:cNvSpPr/>
          <p:nvPr/>
        </p:nvSpPr>
        <p:spPr>
          <a:xfrm>
            <a:off x="2345800" y="1372350"/>
            <a:ext cx="400775" cy="349525"/>
          </a:xfrm>
          <a:custGeom>
            <a:avLst/>
            <a:gdLst/>
            <a:ahLst/>
            <a:cxnLst/>
            <a:rect l="l" t="t" r="r" b="b"/>
            <a:pathLst>
              <a:path w="16031" h="13981" fill="none" extrusionOk="0">
                <a:moveTo>
                  <a:pt x="0" y="13208"/>
                </a:moveTo>
                <a:cubicBezTo>
                  <a:pt x="1042" y="12200"/>
                  <a:pt x="2823" y="13981"/>
                  <a:pt x="3831" y="12973"/>
                </a:cubicBezTo>
                <a:cubicBezTo>
                  <a:pt x="4839" y="11965"/>
                  <a:pt x="3058" y="10183"/>
                  <a:pt x="4066" y="9175"/>
                </a:cubicBezTo>
                <a:cubicBezTo>
                  <a:pt x="5075" y="8133"/>
                  <a:pt x="6889" y="9915"/>
                  <a:pt x="7898" y="8906"/>
                </a:cubicBezTo>
                <a:cubicBezTo>
                  <a:pt x="8906" y="7898"/>
                  <a:pt x="7125" y="6117"/>
                  <a:pt x="8133" y="5109"/>
                </a:cubicBezTo>
                <a:cubicBezTo>
                  <a:pt x="9141" y="4067"/>
                  <a:pt x="10922" y="5848"/>
                  <a:pt x="11964" y="4840"/>
                </a:cubicBezTo>
                <a:cubicBezTo>
                  <a:pt x="12972" y="3832"/>
                  <a:pt x="11191" y="2051"/>
                  <a:pt x="12199" y="1043"/>
                </a:cubicBezTo>
                <a:cubicBezTo>
                  <a:pt x="13207" y="1"/>
                  <a:pt x="15022" y="1782"/>
                  <a:pt x="16030" y="774"/>
                </a:cubicBezTo>
              </a:path>
            </a:pathLst>
          </a:custGeom>
          <a:noFill/>
          <a:ln w="210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14"/>
          <p:cNvSpPr/>
          <p:nvPr/>
        </p:nvSpPr>
        <p:spPr>
          <a:xfrm rot="10800000">
            <a:off x="1494713" y="339275"/>
            <a:ext cx="115975" cy="100850"/>
          </a:xfrm>
          <a:custGeom>
            <a:avLst/>
            <a:gdLst/>
            <a:ahLst/>
            <a:cxnLst/>
            <a:rect l="l" t="t" r="r" b="b"/>
            <a:pathLst>
              <a:path w="4639" h="4034" fill="none" extrusionOk="0">
                <a:moveTo>
                  <a:pt x="2319" y="0"/>
                </a:moveTo>
                <a:lnTo>
                  <a:pt x="1" y="4033"/>
                </a:lnTo>
                <a:lnTo>
                  <a:pt x="4638" y="4033"/>
                </a:lnTo>
                <a:close/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14"/>
          <p:cNvSpPr/>
          <p:nvPr/>
        </p:nvSpPr>
        <p:spPr>
          <a:xfrm>
            <a:off x="8497300" y="3897475"/>
            <a:ext cx="400775" cy="349525"/>
          </a:xfrm>
          <a:custGeom>
            <a:avLst/>
            <a:gdLst/>
            <a:ahLst/>
            <a:cxnLst/>
            <a:rect l="l" t="t" r="r" b="b"/>
            <a:pathLst>
              <a:path w="16031" h="13981" fill="none" extrusionOk="0">
                <a:moveTo>
                  <a:pt x="0" y="13208"/>
                </a:moveTo>
                <a:cubicBezTo>
                  <a:pt x="1042" y="12200"/>
                  <a:pt x="2823" y="13981"/>
                  <a:pt x="3831" y="12973"/>
                </a:cubicBezTo>
                <a:cubicBezTo>
                  <a:pt x="4839" y="11965"/>
                  <a:pt x="3058" y="10183"/>
                  <a:pt x="4066" y="9175"/>
                </a:cubicBezTo>
                <a:cubicBezTo>
                  <a:pt x="5075" y="8133"/>
                  <a:pt x="6889" y="9915"/>
                  <a:pt x="7898" y="8906"/>
                </a:cubicBezTo>
                <a:cubicBezTo>
                  <a:pt x="8906" y="7898"/>
                  <a:pt x="7125" y="6117"/>
                  <a:pt x="8133" y="5109"/>
                </a:cubicBezTo>
                <a:cubicBezTo>
                  <a:pt x="9141" y="4067"/>
                  <a:pt x="10922" y="5848"/>
                  <a:pt x="11964" y="4840"/>
                </a:cubicBezTo>
                <a:cubicBezTo>
                  <a:pt x="12972" y="3832"/>
                  <a:pt x="11191" y="2051"/>
                  <a:pt x="12199" y="1043"/>
                </a:cubicBezTo>
                <a:cubicBezTo>
                  <a:pt x="13207" y="1"/>
                  <a:pt x="15022" y="1782"/>
                  <a:pt x="16030" y="774"/>
                </a:cubicBezTo>
              </a:path>
            </a:pathLst>
          </a:custGeom>
          <a:noFill/>
          <a:ln w="210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14"/>
          <p:cNvSpPr txBox="1">
            <a:spLocks noGrp="1"/>
          </p:cNvSpPr>
          <p:nvPr>
            <p:ph type="title" idx="5" hasCustomPrompt="1"/>
          </p:nvPr>
        </p:nvSpPr>
        <p:spPr>
          <a:xfrm>
            <a:off x="2633680" y="1583575"/>
            <a:ext cx="18120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17" name="Google Shape;717;p14"/>
          <p:cNvSpPr txBox="1">
            <a:spLocks noGrp="1"/>
          </p:cNvSpPr>
          <p:nvPr>
            <p:ph type="title" idx="6"/>
          </p:nvPr>
        </p:nvSpPr>
        <p:spPr>
          <a:xfrm>
            <a:off x="4659496" y="2634175"/>
            <a:ext cx="1812000" cy="6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18" name="Google Shape;718;p14"/>
          <p:cNvSpPr txBox="1">
            <a:spLocks noGrp="1"/>
          </p:cNvSpPr>
          <p:nvPr>
            <p:ph type="subTitle" idx="7"/>
          </p:nvPr>
        </p:nvSpPr>
        <p:spPr>
          <a:xfrm>
            <a:off x="4659496" y="3287375"/>
            <a:ext cx="1812000" cy="7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19" name="Google Shape;719;p14"/>
          <p:cNvSpPr txBox="1">
            <a:spLocks noGrp="1"/>
          </p:cNvSpPr>
          <p:nvPr>
            <p:ph type="title" idx="8" hasCustomPrompt="1"/>
          </p:nvPr>
        </p:nvSpPr>
        <p:spPr>
          <a:xfrm>
            <a:off x="4659496" y="1583575"/>
            <a:ext cx="18120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0" name="Google Shape;720;p14"/>
          <p:cNvSpPr txBox="1">
            <a:spLocks noGrp="1"/>
          </p:cNvSpPr>
          <p:nvPr>
            <p:ph type="title" idx="9"/>
          </p:nvPr>
        </p:nvSpPr>
        <p:spPr>
          <a:xfrm>
            <a:off x="6685311" y="2634175"/>
            <a:ext cx="1812000" cy="6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21" name="Google Shape;721;p14"/>
          <p:cNvSpPr txBox="1">
            <a:spLocks noGrp="1"/>
          </p:cNvSpPr>
          <p:nvPr>
            <p:ph type="subTitle" idx="13"/>
          </p:nvPr>
        </p:nvSpPr>
        <p:spPr>
          <a:xfrm>
            <a:off x="6685311" y="3287375"/>
            <a:ext cx="1812000" cy="7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22" name="Google Shape;722;p14"/>
          <p:cNvSpPr txBox="1">
            <a:spLocks noGrp="1"/>
          </p:cNvSpPr>
          <p:nvPr>
            <p:ph type="title" idx="14" hasCustomPrompt="1"/>
          </p:nvPr>
        </p:nvSpPr>
        <p:spPr>
          <a:xfrm>
            <a:off x="6685311" y="1583575"/>
            <a:ext cx="18120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_ONLY_1"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6" name="Google Shape;736;p16"/>
          <p:cNvSpPr txBox="1">
            <a:spLocks noGrp="1"/>
          </p:cNvSpPr>
          <p:nvPr>
            <p:ph type="subTitle" idx="1"/>
          </p:nvPr>
        </p:nvSpPr>
        <p:spPr>
          <a:xfrm>
            <a:off x="842488" y="2074174"/>
            <a:ext cx="259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37" name="Google Shape;737;p16"/>
          <p:cNvSpPr txBox="1">
            <a:spLocks noGrp="1"/>
          </p:cNvSpPr>
          <p:nvPr>
            <p:ph type="title" idx="2" hasCustomPrompt="1"/>
          </p:nvPr>
        </p:nvSpPr>
        <p:spPr>
          <a:xfrm>
            <a:off x="842488" y="1388975"/>
            <a:ext cx="1922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38" name="Google Shape;738;p16"/>
          <p:cNvSpPr txBox="1">
            <a:spLocks noGrp="1"/>
          </p:cNvSpPr>
          <p:nvPr>
            <p:ph type="subTitle" idx="3"/>
          </p:nvPr>
        </p:nvSpPr>
        <p:spPr>
          <a:xfrm>
            <a:off x="842488" y="3862599"/>
            <a:ext cx="259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39" name="Google Shape;739;p16"/>
          <p:cNvSpPr txBox="1">
            <a:spLocks noGrp="1"/>
          </p:cNvSpPr>
          <p:nvPr>
            <p:ph type="title" idx="4" hasCustomPrompt="1"/>
          </p:nvPr>
        </p:nvSpPr>
        <p:spPr>
          <a:xfrm>
            <a:off x="842488" y="3177400"/>
            <a:ext cx="1922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0" name="Google Shape;740;p16"/>
          <p:cNvSpPr txBox="1">
            <a:spLocks noGrp="1"/>
          </p:cNvSpPr>
          <p:nvPr>
            <p:ph type="subTitle" idx="5"/>
          </p:nvPr>
        </p:nvSpPr>
        <p:spPr>
          <a:xfrm>
            <a:off x="5702613" y="2074174"/>
            <a:ext cx="259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41" name="Google Shape;741;p16"/>
          <p:cNvSpPr txBox="1">
            <a:spLocks noGrp="1"/>
          </p:cNvSpPr>
          <p:nvPr>
            <p:ph type="title" idx="6" hasCustomPrompt="1"/>
          </p:nvPr>
        </p:nvSpPr>
        <p:spPr>
          <a:xfrm>
            <a:off x="6379113" y="1388975"/>
            <a:ext cx="1922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2" name="Google Shape;742;p16"/>
          <p:cNvSpPr txBox="1">
            <a:spLocks noGrp="1"/>
          </p:cNvSpPr>
          <p:nvPr>
            <p:ph type="subTitle" idx="7"/>
          </p:nvPr>
        </p:nvSpPr>
        <p:spPr>
          <a:xfrm>
            <a:off x="5702613" y="3862599"/>
            <a:ext cx="259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43" name="Google Shape;743;p16"/>
          <p:cNvSpPr txBox="1">
            <a:spLocks noGrp="1"/>
          </p:cNvSpPr>
          <p:nvPr>
            <p:ph type="title" idx="8" hasCustomPrompt="1"/>
          </p:nvPr>
        </p:nvSpPr>
        <p:spPr>
          <a:xfrm>
            <a:off x="6379113" y="3177400"/>
            <a:ext cx="1922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redoka One"/>
              <a:buNone/>
              <a:defRPr sz="28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unito"/>
              <a:buChar char="●"/>
              <a:defRPr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○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■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●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○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■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●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○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Nunito"/>
              <a:buChar char="■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8" r:id="rId7"/>
    <p:sldLayoutId id="2147483660" r:id="rId8"/>
    <p:sldLayoutId id="2147483662" r:id="rId9"/>
    <p:sldLayoutId id="2147483663" r:id="rId10"/>
    <p:sldLayoutId id="2147483664" r:id="rId11"/>
    <p:sldLayoutId id="2147483669" r:id="rId12"/>
    <p:sldLayoutId id="2147483670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octopusestatistica.github.io/octopus.github.io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Google Shape;1537;p31"/>
          <p:cNvSpPr txBox="1">
            <a:spLocks noGrp="1"/>
          </p:cNvSpPr>
          <p:nvPr>
            <p:ph type="ctrTitle"/>
          </p:nvPr>
        </p:nvSpPr>
        <p:spPr>
          <a:xfrm>
            <a:off x="311700" y="208077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Octopus</a:t>
            </a:r>
            <a:endParaRPr dirty="0"/>
          </a:p>
        </p:txBody>
      </p:sp>
      <p:sp>
        <p:nvSpPr>
          <p:cNvPr id="1538" name="Google Shape;1538;p31"/>
          <p:cNvSpPr txBox="1">
            <a:spLocks noGrp="1"/>
          </p:cNvSpPr>
          <p:nvPr>
            <p:ph type="subTitle" idx="1"/>
          </p:nvPr>
        </p:nvSpPr>
        <p:spPr>
          <a:xfrm>
            <a:off x="311700" y="2910325"/>
            <a:ext cx="8520600" cy="5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Um trabalho de estatística aplicada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p38"/>
          <p:cNvSpPr/>
          <p:nvPr/>
        </p:nvSpPr>
        <p:spPr>
          <a:xfrm rot="5400000">
            <a:off x="1086750" y="452400"/>
            <a:ext cx="2065200" cy="42387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4" name="Google Shape;1614;p38"/>
          <p:cNvSpPr txBox="1">
            <a:spLocks noGrp="1"/>
          </p:cNvSpPr>
          <p:nvPr>
            <p:ph type="title"/>
          </p:nvPr>
        </p:nvSpPr>
        <p:spPr>
          <a:xfrm>
            <a:off x="202018" y="1645476"/>
            <a:ext cx="4238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4"/>
                </a:solidFill>
              </a:rPr>
              <a:t>A parte do menino Pedro</a:t>
            </a:r>
            <a:endParaRPr sz="3600" dirty="0">
              <a:solidFill>
                <a:schemeClr val="accent4"/>
              </a:solidFill>
            </a:endParaRPr>
          </a:p>
        </p:txBody>
      </p:sp>
      <p:sp>
        <p:nvSpPr>
          <p:cNvPr id="1616" name="Google Shape;1616;p38"/>
          <p:cNvSpPr txBox="1">
            <a:spLocks noGrp="1"/>
          </p:cNvSpPr>
          <p:nvPr>
            <p:ph type="body" idx="2"/>
          </p:nvPr>
        </p:nvSpPr>
        <p:spPr>
          <a:xfrm>
            <a:off x="4939500" y="2172550"/>
            <a:ext cx="3103500" cy="23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dirty="0"/>
              <a:t>Importação dos dados e validação de login.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dirty="0"/>
              <a:t>Ajuda nos cálculos.</a:t>
            </a:r>
          </a:p>
        </p:txBody>
      </p:sp>
      <p:cxnSp>
        <p:nvCxnSpPr>
          <p:cNvPr id="1617" name="Google Shape;1617;p38"/>
          <p:cNvCxnSpPr/>
          <p:nvPr/>
        </p:nvCxnSpPr>
        <p:spPr>
          <a:xfrm>
            <a:off x="4933950" y="2034175"/>
            <a:ext cx="42957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18" name="Google Shape;1618;p38"/>
          <p:cNvSpPr txBox="1">
            <a:spLocks noGrp="1"/>
          </p:cNvSpPr>
          <p:nvPr>
            <p:ph type="subTitle" idx="1"/>
          </p:nvPr>
        </p:nvSpPr>
        <p:spPr>
          <a:xfrm>
            <a:off x="4939500" y="708850"/>
            <a:ext cx="31035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 back do Pedro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15532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 ferramentas mais usadas</a:t>
            </a:r>
            <a:endParaRPr dirty="0"/>
          </a:p>
        </p:txBody>
      </p:sp>
      <p:sp>
        <p:nvSpPr>
          <p:cNvPr id="1936" name="Google Shape;1936;p50"/>
          <p:cNvSpPr txBox="1">
            <a:spLocks noGrp="1"/>
          </p:cNvSpPr>
          <p:nvPr>
            <p:ph type="subTitle" idx="4294967295"/>
          </p:nvPr>
        </p:nvSpPr>
        <p:spPr>
          <a:xfrm>
            <a:off x="5606006" y="1463980"/>
            <a:ext cx="1942200" cy="12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Esse gráfico mostra quais as ferramentas mais usadas no projeto.</a:t>
            </a:r>
            <a:endParaRPr sz="1400" dirty="0"/>
          </a:p>
        </p:txBody>
      </p:sp>
      <p:sp>
        <p:nvSpPr>
          <p:cNvPr id="1937" name="Google Shape;1937;p50"/>
          <p:cNvSpPr txBox="1">
            <a:spLocks noGrp="1"/>
          </p:cNvSpPr>
          <p:nvPr>
            <p:ph type="subTitle" idx="4294967295"/>
          </p:nvPr>
        </p:nvSpPr>
        <p:spPr>
          <a:xfrm>
            <a:off x="5842606" y="3250939"/>
            <a:ext cx="126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HTML</a:t>
            </a:r>
            <a:endParaRPr sz="1400" dirty="0"/>
          </a:p>
        </p:txBody>
      </p:sp>
      <p:sp>
        <p:nvSpPr>
          <p:cNvPr id="1938" name="Google Shape;1938;p50"/>
          <p:cNvSpPr/>
          <p:nvPr/>
        </p:nvSpPr>
        <p:spPr>
          <a:xfrm>
            <a:off x="5606006" y="3347539"/>
            <a:ext cx="207900" cy="207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9" name="Google Shape;1939;p50"/>
          <p:cNvSpPr txBox="1">
            <a:spLocks noGrp="1"/>
          </p:cNvSpPr>
          <p:nvPr>
            <p:ph type="subTitle" idx="4294967295"/>
          </p:nvPr>
        </p:nvSpPr>
        <p:spPr>
          <a:xfrm>
            <a:off x="5842606" y="3618881"/>
            <a:ext cx="12606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CSS</a:t>
            </a:r>
            <a:endParaRPr sz="1400" dirty="0"/>
          </a:p>
        </p:txBody>
      </p:sp>
      <p:sp>
        <p:nvSpPr>
          <p:cNvPr id="1940" name="Google Shape;1940;p50"/>
          <p:cNvSpPr/>
          <p:nvPr/>
        </p:nvSpPr>
        <p:spPr>
          <a:xfrm>
            <a:off x="5606006" y="3715481"/>
            <a:ext cx="207900" cy="207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5" name="Google Shape;1945;p50"/>
          <p:cNvSpPr/>
          <p:nvPr/>
        </p:nvSpPr>
        <p:spPr>
          <a:xfrm>
            <a:off x="1341350" y="4713450"/>
            <a:ext cx="115975" cy="100850"/>
          </a:xfrm>
          <a:custGeom>
            <a:avLst/>
            <a:gdLst/>
            <a:ahLst/>
            <a:cxnLst/>
            <a:rect l="l" t="t" r="r" b="b"/>
            <a:pathLst>
              <a:path w="4639" h="4034" fill="none" extrusionOk="0">
                <a:moveTo>
                  <a:pt x="2319" y="0"/>
                </a:moveTo>
                <a:lnTo>
                  <a:pt x="1" y="4033"/>
                </a:lnTo>
                <a:lnTo>
                  <a:pt x="4638" y="4033"/>
                </a:lnTo>
                <a:close/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4" name="Gráfico 3">
            <a:extLst>
              <a:ext uri="{FF2B5EF4-FFF2-40B4-BE49-F238E27FC236}">
                <a16:creationId xmlns:a16="http://schemas.microsoft.com/office/drawing/2014/main" id="{7C884BA4-E5AE-4A23-8849-B81A425DA5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1514569"/>
              </p:ext>
            </p:extLst>
          </p:nvPr>
        </p:nvGraphicFramePr>
        <p:xfrm>
          <a:off x="1142913" y="1170820"/>
          <a:ext cx="4279762" cy="33895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Google Shape;1944;p50">
            <a:extLst>
              <a:ext uri="{FF2B5EF4-FFF2-40B4-BE49-F238E27FC236}">
                <a16:creationId xmlns:a16="http://schemas.microsoft.com/office/drawing/2014/main" id="{08ABD38B-B3A1-448C-8012-93BE036B36DB}"/>
              </a:ext>
            </a:extLst>
          </p:cNvPr>
          <p:cNvSpPr/>
          <p:nvPr/>
        </p:nvSpPr>
        <p:spPr>
          <a:xfrm>
            <a:off x="5612762" y="2981193"/>
            <a:ext cx="207900" cy="207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43;p50">
            <a:extLst>
              <a:ext uri="{FF2B5EF4-FFF2-40B4-BE49-F238E27FC236}">
                <a16:creationId xmlns:a16="http://schemas.microsoft.com/office/drawing/2014/main" id="{52BA07C3-64C4-4A27-A8E8-E6ED3BAAEA99}"/>
              </a:ext>
            </a:extLst>
          </p:cNvPr>
          <p:cNvSpPr txBox="1">
            <a:spLocks/>
          </p:cNvSpPr>
          <p:nvPr/>
        </p:nvSpPr>
        <p:spPr>
          <a:xfrm>
            <a:off x="5842606" y="2884058"/>
            <a:ext cx="1260600" cy="4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unito"/>
              <a:buChar char="●"/>
              <a:defRPr sz="18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○"/>
              <a:defRPr sz="14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■"/>
              <a:defRPr sz="14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●"/>
              <a:defRPr sz="14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○"/>
              <a:defRPr sz="14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■"/>
              <a:defRPr sz="14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●"/>
              <a:defRPr sz="14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○"/>
              <a:defRPr sz="14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Nunito"/>
              <a:buChar char="■"/>
              <a:defRPr sz="14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indent="0">
              <a:spcAft>
                <a:spcPts val="1600"/>
              </a:spcAft>
              <a:buFont typeface="Nunito"/>
              <a:buNone/>
            </a:pPr>
            <a:r>
              <a:rPr lang="pt-BR" sz="1400" dirty="0"/>
              <a:t>JavaScript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p36"/>
          <p:cNvSpPr txBox="1">
            <a:spLocks noGrp="1"/>
          </p:cNvSpPr>
          <p:nvPr>
            <p:ph type="title"/>
          </p:nvPr>
        </p:nvSpPr>
        <p:spPr>
          <a:xfrm>
            <a:off x="4868075" y="2150850"/>
            <a:ext cx="3167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Front-end</a:t>
            </a:r>
            <a:endParaRPr sz="3200" dirty="0"/>
          </a:p>
        </p:txBody>
      </p:sp>
      <p:sp>
        <p:nvSpPr>
          <p:cNvPr id="1586" name="Google Shape;1586;p36"/>
          <p:cNvSpPr txBox="1">
            <a:spLocks noGrp="1"/>
          </p:cNvSpPr>
          <p:nvPr>
            <p:ph type="title" idx="2"/>
          </p:nvPr>
        </p:nvSpPr>
        <p:spPr>
          <a:xfrm>
            <a:off x="4868075" y="1417475"/>
            <a:ext cx="3964200" cy="96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587" name="Google Shape;1587;p36"/>
          <p:cNvSpPr txBox="1">
            <a:spLocks noGrp="1"/>
          </p:cNvSpPr>
          <p:nvPr>
            <p:ph type="subTitle" idx="1"/>
          </p:nvPr>
        </p:nvSpPr>
        <p:spPr>
          <a:xfrm>
            <a:off x="4868075" y="3163400"/>
            <a:ext cx="3480600" cy="5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Aqui apresentaremos um pouco do nosso front-end.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5339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42"/>
          <p:cNvSpPr/>
          <p:nvPr/>
        </p:nvSpPr>
        <p:spPr>
          <a:xfrm rot="-5400000" flipH="1">
            <a:off x="6039750" y="452400"/>
            <a:ext cx="2065200" cy="42387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5" name="Google Shape;1685;p42"/>
          <p:cNvSpPr txBox="1">
            <a:spLocks noGrp="1"/>
          </p:cNvSpPr>
          <p:nvPr>
            <p:ph type="subTitle" idx="1"/>
          </p:nvPr>
        </p:nvSpPr>
        <p:spPr>
          <a:xfrm>
            <a:off x="1129500" y="1013650"/>
            <a:ext cx="31035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 front do Eduardo</a:t>
            </a:r>
            <a:endParaRPr dirty="0"/>
          </a:p>
        </p:txBody>
      </p:sp>
      <p:sp>
        <p:nvSpPr>
          <p:cNvPr id="1686" name="Google Shape;1686;p42"/>
          <p:cNvSpPr txBox="1">
            <a:spLocks noGrp="1"/>
          </p:cNvSpPr>
          <p:nvPr>
            <p:ph type="body" idx="2"/>
          </p:nvPr>
        </p:nvSpPr>
        <p:spPr>
          <a:xfrm>
            <a:off x="1129500" y="2477350"/>
            <a:ext cx="3184800" cy="23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dirty="0"/>
              <a:t>Design de todas as telas.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dirty="0"/>
              <a:t>HTML/CSS/Responsividade.</a:t>
            </a:r>
            <a:endParaRPr dirty="0"/>
          </a:p>
        </p:txBody>
      </p:sp>
      <p:cxnSp>
        <p:nvCxnSpPr>
          <p:cNvPr id="1688" name="Google Shape;1688;p42"/>
          <p:cNvCxnSpPr/>
          <p:nvPr/>
        </p:nvCxnSpPr>
        <p:spPr>
          <a:xfrm>
            <a:off x="-19050" y="2338975"/>
            <a:ext cx="42957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Google Shape;1614;p38">
            <a:extLst>
              <a:ext uri="{FF2B5EF4-FFF2-40B4-BE49-F238E27FC236}">
                <a16:creationId xmlns:a16="http://schemas.microsoft.com/office/drawing/2014/main" id="{61EF2475-5E21-48BA-92D1-FAB918CF466F}"/>
              </a:ext>
            </a:extLst>
          </p:cNvPr>
          <p:cNvSpPr txBox="1">
            <a:spLocks/>
          </p:cNvSpPr>
          <p:nvPr/>
        </p:nvSpPr>
        <p:spPr>
          <a:xfrm>
            <a:off x="5364568" y="1736200"/>
            <a:ext cx="42387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3300"/>
              <a:buFont typeface="Fredoka One"/>
              <a:buNone/>
              <a:defRPr sz="3300" b="0" i="0" u="none" strike="noStrike" cap="none">
                <a:solidFill>
                  <a:srgbClr val="31CCA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31CCA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31CCA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31CCA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31CCA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31CCA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31CCA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31CCA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31CCA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</a:pPr>
            <a:r>
              <a:rPr lang="pt-BR" sz="3600" dirty="0"/>
              <a:t>A parte do menino Eduardo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" name="Google Shape;1652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das telas</a:t>
            </a:r>
            <a:endParaRPr dirty="0"/>
          </a:p>
        </p:txBody>
      </p:sp>
      <p:sp>
        <p:nvSpPr>
          <p:cNvPr id="1653" name="Google Shape;1653;p41"/>
          <p:cNvSpPr/>
          <p:nvPr/>
        </p:nvSpPr>
        <p:spPr>
          <a:xfrm>
            <a:off x="2784566" y="2565710"/>
            <a:ext cx="1678644" cy="516510"/>
          </a:xfrm>
          <a:prstGeom prst="flowChartTerminator">
            <a:avLst/>
          </a:prstGeom>
          <a:gradFill>
            <a:gsLst>
              <a:gs pos="0">
                <a:srgbClr val="FFFFFF">
                  <a:alpha val="62949"/>
                </a:srgbClr>
              </a:gs>
              <a:gs pos="100000">
                <a:srgbClr val="FFFFFF">
                  <a:alpha val="25098"/>
                  <a:alpha val="62949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accent4"/>
                </a:solidFill>
                <a:latin typeface="Fredoka One"/>
                <a:ea typeface="Fredoka One"/>
                <a:cs typeface="Fredoka One"/>
                <a:sym typeface="Fredoka One"/>
              </a:rPr>
              <a:t>1º Etapa</a:t>
            </a:r>
            <a:endParaRPr sz="1800" dirty="0"/>
          </a:p>
        </p:txBody>
      </p:sp>
      <p:sp>
        <p:nvSpPr>
          <p:cNvPr id="1655" name="Google Shape;1655;p41"/>
          <p:cNvSpPr txBox="1">
            <a:spLocks noGrp="1"/>
          </p:cNvSpPr>
          <p:nvPr>
            <p:ph type="title"/>
          </p:nvPr>
        </p:nvSpPr>
        <p:spPr>
          <a:xfrm>
            <a:off x="2717888" y="1629999"/>
            <a:ext cx="1812000" cy="5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Desenho</a:t>
            </a:r>
            <a:endParaRPr sz="1800" dirty="0"/>
          </a:p>
        </p:txBody>
      </p:sp>
      <p:sp>
        <p:nvSpPr>
          <p:cNvPr id="1656" name="Google Shape;1656;p41"/>
          <p:cNvSpPr txBox="1">
            <a:spLocks noGrp="1"/>
          </p:cNvSpPr>
          <p:nvPr>
            <p:ph type="subTitle" idx="4294967295"/>
          </p:nvPr>
        </p:nvSpPr>
        <p:spPr>
          <a:xfrm>
            <a:off x="2717875" y="3496213"/>
            <a:ext cx="1812000" cy="7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Desenhar tudo no papel para ter uma ideia.</a:t>
            </a:r>
            <a:endParaRPr sz="1400" dirty="0"/>
          </a:p>
        </p:txBody>
      </p:sp>
      <p:sp>
        <p:nvSpPr>
          <p:cNvPr id="1657" name="Google Shape;1657;p41"/>
          <p:cNvSpPr txBox="1">
            <a:spLocks noGrp="1"/>
          </p:cNvSpPr>
          <p:nvPr>
            <p:ph type="title" idx="4294967295"/>
          </p:nvPr>
        </p:nvSpPr>
        <p:spPr>
          <a:xfrm>
            <a:off x="4683475" y="1629999"/>
            <a:ext cx="1812000" cy="5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Photoshop</a:t>
            </a:r>
            <a:endParaRPr sz="1800" dirty="0"/>
          </a:p>
        </p:txBody>
      </p:sp>
      <p:sp>
        <p:nvSpPr>
          <p:cNvPr id="1658" name="Google Shape;1658;p41"/>
          <p:cNvSpPr txBox="1">
            <a:spLocks noGrp="1"/>
          </p:cNvSpPr>
          <p:nvPr>
            <p:ph type="subTitle" idx="4294967295"/>
          </p:nvPr>
        </p:nvSpPr>
        <p:spPr>
          <a:xfrm>
            <a:off x="4683468" y="3496213"/>
            <a:ext cx="1812000" cy="7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/>
              <a:t>Desenhar todas as telas no Photoshop.</a:t>
            </a:r>
            <a:endParaRPr sz="1400" dirty="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400" dirty="0"/>
          </a:p>
        </p:txBody>
      </p:sp>
      <p:cxnSp>
        <p:nvCxnSpPr>
          <p:cNvPr id="1663" name="Google Shape;1663;p41"/>
          <p:cNvCxnSpPr>
            <a:stCxn id="1655" idx="2"/>
            <a:endCxn id="1653" idx="0"/>
          </p:cNvCxnSpPr>
          <p:nvPr/>
        </p:nvCxnSpPr>
        <p:spPr>
          <a:xfrm>
            <a:off x="3623888" y="2146599"/>
            <a:ext cx="0" cy="419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4" name="Google Shape;1664;p41"/>
          <p:cNvCxnSpPr>
            <a:cxnSpLocks/>
            <a:stCxn id="1657" idx="2"/>
          </p:cNvCxnSpPr>
          <p:nvPr/>
        </p:nvCxnSpPr>
        <p:spPr>
          <a:xfrm>
            <a:off x="5589475" y="2146599"/>
            <a:ext cx="0" cy="419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9" name="Google Shape;1669;p41"/>
          <p:cNvCxnSpPr>
            <a:cxnSpLocks/>
            <a:stCxn id="1653" idx="2"/>
            <a:endCxn id="1656" idx="0"/>
          </p:cNvCxnSpPr>
          <p:nvPr/>
        </p:nvCxnSpPr>
        <p:spPr>
          <a:xfrm>
            <a:off x="3623888" y="3082220"/>
            <a:ext cx="0" cy="414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70" name="Google Shape;1670;p41"/>
          <p:cNvCxnSpPr>
            <a:cxnSpLocks/>
            <a:endCxn id="1658" idx="0"/>
          </p:cNvCxnSpPr>
          <p:nvPr/>
        </p:nvCxnSpPr>
        <p:spPr>
          <a:xfrm>
            <a:off x="5589468" y="3082213"/>
            <a:ext cx="0" cy="414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73" name="Google Shape;1673;p41"/>
          <p:cNvSpPr/>
          <p:nvPr/>
        </p:nvSpPr>
        <p:spPr>
          <a:xfrm>
            <a:off x="4487725" y="2710710"/>
            <a:ext cx="237900" cy="221400"/>
          </a:xfrm>
          <a:prstGeom prst="chevron">
            <a:avLst>
              <a:gd name="adj" fmla="val 50000"/>
            </a:avLst>
          </a:prstGeom>
          <a:solidFill>
            <a:srgbClr val="FFFFFF">
              <a:alpha val="629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6" name="Google Shape;1676;p41"/>
          <p:cNvSpPr/>
          <p:nvPr/>
        </p:nvSpPr>
        <p:spPr>
          <a:xfrm>
            <a:off x="1811075" y="4890888"/>
            <a:ext cx="400775" cy="349525"/>
          </a:xfrm>
          <a:custGeom>
            <a:avLst/>
            <a:gdLst/>
            <a:ahLst/>
            <a:cxnLst/>
            <a:rect l="l" t="t" r="r" b="b"/>
            <a:pathLst>
              <a:path w="16031" h="13981" fill="none" extrusionOk="0">
                <a:moveTo>
                  <a:pt x="0" y="13208"/>
                </a:moveTo>
                <a:cubicBezTo>
                  <a:pt x="1042" y="12200"/>
                  <a:pt x="2823" y="13981"/>
                  <a:pt x="3831" y="12973"/>
                </a:cubicBezTo>
                <a:cubicBezTo>
                  <a:pt x="4839" y="11965"/>
                  <a:pt x="3058" y="10183"/>
                  <a:pt x="4066" y="9175"/>
                </a:cubicBezTo>
                <a:cubicBezTo>
                  <a:pt x="5075" y="8133"/>
                  <a:pt x="6889" y="9915"/>
                  <a:pt x="7898" y="8906"/>
                </a:cubicBezTo>
                <a:cubicBezTo>
                  <a:pt x="8906" y="7898"/>
                  <a:pt x="7125" y="6117"/>
                  <a:pt x="8133" y="5109"/>
                </a:cubicBezTo>
                <a:cubicBezTo>
                  <a:pt x="9141" y="4067"/>
                  <a:pt x="10922" y="5848"/>
                  <a:pt x="11964" y="4840"/>
                </a:cubicBezTo>
                <a:cubicBezTo>
                  <a:pt x="12972" y="3832"/>
                  <a:pt x="11191" y="2051"/>
                  <a:pt x="12199" y="1043"/>
                </a:cubicBezTo>
                <a:cubicBezTo>
                  <a:pt x="13207" y="1"/>
                  <a:pt x="15022" y="1782"/>
                  <a:pt x="16030" y="774"/>
                </a:cubicBezTo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8" name="Google Shape;1678;p41"/>
          <p:cNvSpPr/>
          <p:nvPr/>
        </p:nvSpPr>
        <p:spPr>
          <a:xfrm>
            <a:off x="4750141" y="2563160"/>
            <a:ext cx="1678644" cy="516510"/>
          </a:xfrm>
          <a:prstGeom prst="flowChartTerminator">
            <a:avLst/>
          </a:prstGeom>
          <a:gradFill>
            <a:gsLst>
              <a:gs pos="0">
                <a:srgbClr val="FFFFFF">
                  <a:alpha val="62949"/>
                </a:srgbClr>
              </a:gs>
              <a:gs pos="100000">
                <a:srgbClr val="FFFFFF">
                  <a:alpha val="25098"/>
                  <a:alpha val="62949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accent4"/>
                </a:solidFill>
                <a:latin typeface="Fredoka One"/>
                <a:ea typeface="Fredoka One"/>
                <a:cs typeface="Fredoka One"/>
                <a:sym typeface="Fredoka One"/>
              </a:rPr>
              <a:t>2º Etapa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49"/>
          <p:cNvSpPr txBox="1">
            <a:spLocks noGrp="1"/>
          </p:cNvSpPr>
          <p:nvPr>
            <p:ph type="title" idx="6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HTML/CSS/Responsividade</a:t>
            </a:r>
            <a:endParaRPr dirty="0"/>
          </a:p>
        </p:txBody>
      </p:sp>
      <p:sp>
        <p:nvSpPr>
          <p:cNvPr id="1903" name="Google Shape;1903;p49"/>
          <p:cNvSpPr/>
          <p:nvPr/>
        </p:nvSpPr>
        <p:spPr>
          <a:xfrm rot="5400000">
            <a:off x="1135947" y="1956402"/>
            <a:ext cx="1718118" cy="704214"/>
          </a:xfrm>
          <a:prstGeom prst="flowChartTerminator">
            <a:avLst/>
          </a:prstGeom>
          <a:gradFill>
            <a:gsLst>
              <a:gs pos="0">
                <a:srgbClr val="FFFFFF">
                  <a:alpha val="62949"/>
                </a:srgbClr>
              </a:gs>
              <a:gs pos="100000">
                <a:srgbClr val="FFFFFF">
                  <a:alpha val="25098"/>
                  <a:alpha val="62949"/>
                </a:srgbClr>
              </a:gs>
            </a:gsLst>
            <a:lin ang="13500032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4" name="Google Shape;1904;p49"/>
          <p:cNvSpPr/>
          <p:nvPr/>
        </p:nvSpPr>
        <p:spPr>
          <a:xfrm rot="-5400000">
            <a:off x="3712941" y="1956402"/>
            <a:ext cx="1718118" cy="704214"/>
          </a:xfrm>
          <a:prstGeom prst="flowChartTerminator">
            <a:avLst/>
          </a:prstGeom>
          <a:gradFill>
            <a:gsLst>
              <a:gs pos="0">
                <a:srgbClr val="FFFFFF">
                  <a:alpha val="62949"/>
                </a:srgbClr>
              </a:gs>
              <a:gs pos="100000">
                <a:srgbClr val="FFFFFF">
                  <a:alpha val="25098"/>
                  <a:alpha val="62949"/>
                </a:srgbClr>
              </a:gs>
            </a:gsLst>
            <a:lin ang="13500032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5" name="Google Shape;1905;p49"/>
          <p:cNvSpPr/>
          <p:nvPr/>
        </p:nvSpPr>
        <p:spPr>
          <a:xfrm rot="5400000">
            <a:off x="6289922" y="1956402"/>
            <a:ext cx="1718118" cy="704214"/>
          </a:xfrm>
          <a:prstGeom prst="flowChartTerminator">
            <a:avLst/>
          </a:prstGeom>
          <a:gradFill>
            <a:gsLst>
              <a:gs pos="0">
                <a:srgbClr val="FFFFFF">
                  <a:alpha val="62949"/>
                </a:srgbClr>
              </a:gs>
              <a:gs pos="100000">
                <a:srgbClr val="FFFFFF">
                  <a:alpha val="25098"/>
                  <a:alpha val="62949"/>
                </a:srgbClr>
              </a:gs>
            </a:gsLst>
            <a:lin ang="13500032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4" name="Google Shape;1924;p49"/>
          <p:cNvSpPr txBox="1">
            <a:spLocks noGrp="1"/>
          </p:cNvSpPr>
          <p:nvPr>
            <p:ph type="title"/>
          </p:nvPr>
        </p:nvSpPr>
        <p:spPr>
          <a:xfrm>
            <a:off x="1006779" y="2984502"/>
            <a:ext cx="1981200" cy="6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</a:t>
            </a:r>
            <a:endParaRPr dirty="0"/>
          </a:p>
        </p:txBody>
      </p:sp>
      <p:sp>
        <p:nvSpPr>
          <p:cNvPr id="1925" name="Google Shape;1925;p49"/>
          <p:cNvSpPr txBox="1">
            <a:spLocks noGrp="1"/>
          </p:cNvSpPr>
          <p:nvPr>
            <p:ph type="subTitle" idx="1"/>
          </p:nvPr>
        </p:nvSpPr>
        <p:spPr>
          <a:xfrm>
            <a:off x="1006779" y="3637702"/>
            <a:ext cx="1981200" cy="7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Usamos o HTML5, a linguagem de marcação padrão.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6" name="Google Shape;1926;p49"/>
          <p:cNvSpPr txBox="1">
            <a:spLocks noGrp="1"/>
          </p:cNvSpPr>
          <p:nvPr>
            <p:ph type="title" idx="2"/>
          </p:nvPr>
        </p:nvSpPr>
        <p:spPr>
          <a:xfrm>
            <a:off x="3581402" y="2984502"/>
            <a:ext cx="1981200" cy="6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CSS</a:t>
            </a:r>
            <a:endParaRPr dirty="0"/>
          </a:p>
        </p:txBody>
      </p:sp>
      <p:sp>
        <p:nvSpPr>
          <p:cNvPr id="1927" name="Google Shape;1927;p49"/>
          <p:cNvSpPr txBox="1">
            <a:spLocks noGrp="1"/>
          </p:cNvSpPr>
          <p:nvPr>
            <p:ph type="subTitle" idx="3"/>
          </p:nvPr>
        </p:nvSpPr>
        <p:spPr>
          <a:xfrm>
            <a:off x="3581402" y="3637702"/>
            <a:ext cx="1981200" cy="7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Usamos o CSS3 para deixar tudo um pouco mais bonitinho.</a:t>
            </a:r>
            <a:endParaRPr dirty="0"/>
          </a:p>
        </p:txBody>
      </p:sp>
      <p:sp>
        <p:nvSpPr>
          <p:cNvPr id="1928" name="Google Shape;1928;p49"/>
          <p:cNvSpPr txBox="1">
            <a:spLocks noGrp="1"/>
          </p:cNvSpPr>
          <p:nvPr>
            <p:ph type="title" idx="4"/>
          </p:nvPr>
        </p:nvSpPr>
        <p:spPr>
          <a:xfrm>
            <a:off x="6156025" y="2984502"/>
            <a:ext cx="1981200" cy="6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RESPONSIVO</a:t>
            </a:r>
            <a:endParaRPr dirty="0"/>
          </a:p>
        </p:txBody>
      </p:sp>
      <p:sp>
        <p:nvSpPr>
          <p:cNvPr id="1929" name="Google Shape;1929;p49"/>
          <p:cNvSpPr txBox="1">
            <a:spLocks noGrp="1"/>
          </p:cNvSpPr>
          <p:nvPr>
            <p:ph type="subTitle" idx="5"/>
          </p:nvPr>
        </p:nvSpPr>
        <p:spPr>
          <a:xfrm>
            <a:off x="6156025" y="3637702"/>
            <a:ext cx="1981200" cy="7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E tentamos deixar com o máximo de responsividade.</a:t>
            </a:r>
            <a:endParaRPr dirty="0"/>
          </a:p>
        </p:txBody>
      </p:sp>
      <p:sp>
        <p:nvSpPr>
          <p:cNvPr id="32" name="Google Shape;1924;p49">
            <a:extLst>
              <a:ext uri="{FF2B5EF4-FFF2-40B4-BE49-F238E27FC236}">
                <a16:creationId xmlns:a16="http://schemas.microsoft.com/office/drawing/2014/main" id="{395B8148-6917-4180-BF35-78F914C67DB4}"/>
              </a:ext>
            </a:extLst>
          </p:cNvPr>
          <p:cNvSpPr txBox="1">
            <a:spLocks/>
          </p:cNvSpPr>
          <p:nvPr/>
        </p:nvSpPr>
        <p:spPr>
          <a:xfrm>
            <a:off x="1006777" y="2365483"/>
            <a:ext cx="1981200" cy="6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Fredoka One"/>
              <a:buNone/>
              <a:defRPr sz="1800" b="0" i="0" u="none" strike="noStrike" cap="none">
                <a:solidFill>
                  <a:schemeClr val="accent4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dirty="0"/>
              <a:t>&lt;/&gt;</a:t>
            </a:r>
          </a:p>
        </p:txBody>
      </p:sp>
      <p:sp>
        <p:nvSpPr>
          <p:cNvPr id="4" name="Google Shape;1924;p49">
            <a:extLst>
              <a:ext uri="{FF2B5EF4-FFF2-40B4-BE49-F238E27FC236}">
                <a16:creationId xmlns:a16="http://schemas.microsoft.com/office/drawing/2014/main" id="{F1EE765C-742C-493E-9386-72B2047227CD}"/>
              </a:ext>
            </a:extLst>
          </p:cNvPr>
          <p:cNvSpPr txBox="1">
            <a:spLocks/>
          </p:cNvSpPr>
          <p:nvPr/>
        </p:nvSpPr>
        <p:spPr>
          <a:xfrm>
            <a:off x="3581400" y="2365483"/>
            <a:ext cx="1981200" cy="6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Fredoka One"/>
              <a:buNone/>
              <a:defRPr sz="1800" b="0" i="0" u="none" strike="noStrike" cap="none">
                <a:solidFill>
                  <a:schemeClr val="accent4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dirty="0"/>
              <a:t>{ ; }</a:t>
            </a:r>
          </a:p>
        </p:txBody>
      </p:sp>
      <p:sp>
        <p:nvSpPr>
          <p:cNvPr id="5" name="Google Shape;10321;p64">
            <a:extLst>
              <a:ext uri="{FF2B5EF4-FFF2-40B4-BE49-F238E27FC236}">
                <a16:creationId xmlns:a16="http://schemas.microsoft.com/office/drawing/2014/main" id="{8B4947B0-9E94-4038-B102-4442C93E45E2}"/>
              </a:ext>
            </a:extLst>
          </p:cNvPr>
          <p:cNvSpPr/>
          <p:nvPr/>
        </p:nvSpPr>
        <p:spPr>
          <a:xfrm>
            <a:off x="6916441" y="2560160"/>
            <a:ext cx="460368" cy="458420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00B8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 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981;p53">
            <a:extLst>
              <a:ext uri="{FF2B5EF4-FFF2-40B4-BE49-F238E27FC236}">
                <a16:creationId xmlns:a16="http://schemas.microsoft.com/office/drawing/2014/main" id="{91BED281-CD9E-4575-B36B-790776699729}"/>
              </a:ext>
            </a:extLst>
          </p:cNvPr>
          <p:cNvSpPr txBox="1">
            <a:spLocks/>
          </p:cNvSpPr>
          <p:nvPr/>
        </p:nvSpPr>
        <p:spPr>
          <a:xfrm>
            <a:off x="2988150" y="1190124"/>
            <a:ext cx="31677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redoka One"/>
              <a:buNone/>
              <a:defRPr sz="5200" b="0" i="0" u="none" strike="noStrike" cap="none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4000" dirty="0"/>
              <a:t>Obrigado!</a:t>
            </a:r>
          </a:p>
        </p:txBody>
      </p:sp>
      <p:sp>
        <p:nvSpPr>
          <p:cNvPr id="9" name="Google Shape;1982;p53">
            <a:extLst>
              <a:ext uri="{FF2B5EF4-FFF2-40B4-BE49-F238E27FC236}">
                <a16:creationId xmlns:a16="http://schemas.microsoft.com/office/drawing/2014/main" id="{91AF2589-3CB5-485B-AB68-6B6AE033931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831700" y="2126474"/>
            <a:ext cx="3480600" cy="15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/>
              <a:t>Agora vamos ver o software rodando, né? O link é esse aí embaixo.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BR" sz="1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hlinkClick r:id="rId3"/>
              </a:rPr>
              <a:t>https://octopusestatistica.github.io/octopus.github.io/</a:t>
            </a: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364992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Google Shape;1554;p33"/>
          <p:cNvSpPr txBox="1">
            <a:spLocks noGrp="1"/>
          </p:cNvSpPr>
          <p:nvPr>
            <p:ph type="title"/>
          </p:nvPr>
        </p:nvSpPr>
        <p:spPr>
          <a:xfrm>
            <a:off x="646688" y="2634175"/>
            <a:ext cx="1812000" cy="6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Alysson</a:t>
            </a:r>
            <a:endParaRPr dirty="0"/>
          </a:p>
        </p:txBody>
      </p:sp>
      <p:sp>
        <p:nvSpPr>
          <p:cNvPr id="1555" name="Google Shape;1555;p33"/>
          <p:cNvSpPr txBox="1">
            <a:spLocks noGrp="1"/>
          </p:cNvSpPr>
          <p:nvPr>
            <p:ph type="subTitle" idx="1"/>
          </p:nvPr>
        </p:nvSpPr>
        <p:spPr>
          <a:xfrm>
            <a:off x="646688" y="3287375"/>
            <a:ext cx="1812000" cy="7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Desenvolvedor back-end</a:t>
            </a:r>
            <a:endParaRPr dirty="0"/>
          </a:p>
        </p:txBody>
      </p:sp>
      <p:sp>
        <p:nvSpPr>
          <p:cNvPr id="1557" name="Google Shape;1557;p33"/>
          <p:cNvSpPr txBox="1">
            <a:spLocks noGrp="1"/>
          </p:cNvSpPr>
          <p:nvPr>
            <p:ph type="title" idx="3"/>
          </p:nvPr>
        </p:nvSpPr>
        <p:spPr>
          <a:xfrm>
            <a:off x="2633680" y="2634175"/>
            <a:ext cx="1812000" cy="6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Eduardo</a:t>
            </a:r>
            <a:endParaRPr dirty="0"/>
          </a:p>
        </p:txBody>
      </p:sp>
      <p:sp>
        <p:nvSpPr>
          <p:cNvPr id="1558" name="Google Shape;1558;p33"/>
          <p:cNvSpPr txBox="1">
            <a:spLocks noGrp="1"/>
          </p:cNvSpPr>
          <p:nvPr>
            <p:ph type="subTitle" idx="4"/>
          </p:nvPr>
        </p:nvSpPr>
        <p:spPr>
          <a:xfrm>
            <a:off x="2633680" y="3287375"/>
            <a:ext cx="1812000" cy="7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Desenvolvedor front-</a:t>
            </a:r>
            <a:r>
              <a:rPr lang="pt-BR" dirty="0" err="1"/>
              <a:t>end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60" name="Google Shape;1560;p33"/>
          <p:cNvSpPr txBox="1">
            <a:spLocks noGrp="1"/>
          </p:cNvSpPr>
          <p:nvPr>
            <p:ph type="title" idx="6"/>
          </p:nvPr>
        </p:nvSpPr>
        <p:spPr>
          <a:xfrm>
            <a:off x="4659496" y="2634175"/>
            <a:ext cx="1812000" cy="6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Pedro</a:t>
            </a:r>
            <a:endParaRPr dirty="0"/>
          </a:p>
        </p:txBody>
      </p:sp>
      <p:sp>
        <p:nvSpPr>
          <p:cNvPr id="1561" name="Google Shape;1561;p33"/>
          <p:cNvSpPr txBox="1">
            <a:spLocks noGrp="1"/>
          </p:cNvSpPr>
          <p:nvPr>
            <p:ph type="subTitle" idx="7"/>
          </p:nvPr>
        </p:nvSpPr>
        <p:spPr>
          <a:xfrm>
            <a:off x="4659496" y="3287375"/>
            <a:ext cx="1812000" cy="7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Desenvolvedor back-end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63" name="Google Shape;1563;p33"/>
          <p:cNvSpPr txBox="1">
            <a:spLocks noGrp="1"/>
          </p:cNvSpPr>
          <p:nvPr>
            <p:ph type="title" idx="9"/>
          </p:nvPr>
        </p:nvSpPr>
        <p:spPr>
          <a:xfrm>
            <a:off x="6685311" y="2634175"/>
            <a:ext cx="1812000" cy="6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Samuel</a:t>
            </a:r>
            <a:endParaRPr dirty="0"/>
          </a:p>
        </p:txBody>
      </p:sp>
      <p:sp>
        <p:nvSpPr>
          <p:cNvPr id="1564" name="Google Shape;1564;p33"/>
          <p:cNvSpPr txBox="1">
            <a:spLocks noGrp="1"/>
          </p:cNvSpPr>
          <p:nvPr>
            <p:ph type="subTitle" idx="13"/>
          </p:nvPr>
        </p:nvSpPr>
        <p:spPr>
          <a:xfrm>
            <a:off x="6685311" y="3287375"/>
            <a:ext cx="1812000" cy="7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Analista e documentador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1537;p31">
            <a:extLst>
              <a:ext uri="{FF2B5EF4-FFF2-40B4-BE49-F238E27FC236}">
                <a16:creationId xmlns:a16="http://schemas.microsoft.com/office/drawing/2014/main" id="{9A026D64-127A-472B-A4BF-AFAA3528E2DD}"/>
              </a:ext>
            </a:extLst>
          </p:cNvPr>
          <p:cNvSpPr txBox="1">
            <a:spLocks/>
          </p:cNvSpPr>
          <p:nvPr/>
        </p:nvSpPr>
        <p:spPr>
          <a:xfrm>
            <a:off x="311700" y="116961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redoka One"/>
              <a:buNone/>
              <a:defRPr sz="1800" b="0" i="0" u="none" strike="noStrike" cap="none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3200" dirty="0"/>
              <a:t>O time Octopus</a:t>
            </a:r>
          </a:p>
        </p:txBody>
      </p:sp>
      <p:pic>
        <p:nvPicPr>
          <p:cNvPr id="3" name="Imagem 2" descr="Uma imagem contendo foto, homem, segurando, grande&#10;&#10;Descrição gerada automaticamente">
            <a:extLst>
              <a:ext uri="{FF2B5EF4-FFF2-40B4-BE49-F238E27FC236}">
                <a16:creationId xmlns:a16="http://schemas.microsoft.com/office/drawing/2014/main" id="{765179C6-72BC-489A-9243-2E4923B886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851" y="1316900"/>
            <a:ext cx="1487674" cy="1479419"/>
          </a:xfrm>
          <a:prstGeom prst="rect">
            <a:avLst/>
          </a:prstGeom>
        </p:spPr>
      </p:pic>
      <p:pic>
        <p:nvPicPr>
          <p:cNvPr id="13" name="Imagem 12" descr="Uma imagem contendo foto, homem, segurando, grande&#10;&#10;Descrição gerada automaticamente">
            <a:extLst>
              <a:ext uri="{FF2B5EF4-FFF2-40B4-BE49-F238E27FC236}">
                <a16:creationId xmlns:a16="http://schemas.microsoft.com/office/drawing/2014/main" id="{7EA2CBF6-3C7A-4D60-B3B5-FAC5EC9B48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8663" y="1316900"/>
            <a:ext cx="1491980" cy="1483700"/>
          </a:xfrm>
          <a:prstGeom prst="rect">
            <a:avLst/>
          </a:prstGeom>
        </p:spPr>
      </p:pic>
      <p:pic>
        <p:nvPicPr>
          <p:cNvPr id="15" name="Imagem 14" descr="Uma imagem contendo foto, segurando, grande, homem&#10;&#10;Descrição gerada automaticamente">
            <a:extLst>
              <a:ext uri="{FF2B5EF4-FFF2-40B4-BE49-F238E27FC236}">
                <a16:creationId xmlns:a16="http://schemas.microsoft.com/office/drawing/2014/main" id="{809E89EB-3D9A-4ED4-AED3-50B07671C5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1658" y="1321180"/>
            <a:ext cx="1487676" cy="1479420"/>
          </a:xfrm>
          <a:prstGeom prst="rect">
            <a:avLst/>
          </a:prstGeom>
        </p:spPr>
      </p:pic>
      <p:pic>
        <p:nvPicPr>
          <p:cNvPr id="17" name="Imagem 16" descr="Uma imagem contendo foto, segurando, homem, grande&#10;&#10;Descrição gerada automaticamente">
            <a:extLst>
              <a:ext uri="{FF2B5EF4-FFF2-40B4-BE49-F238E27FC236}">
                <a16:creationId xmlns:a16="http://schemas.microsoft.com/office/drawing/2014/main" id="{51D2D0EE-4FEC-4394-BF6C-8C84B2EDD3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47474" y="1316900"/>
            <a:ext cx="1497907" cy="14895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Google Shape;1578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Resumo</a:t>
            </a:r>
            <a:endParaRPr dirty="0"/>
          </a:p>
        </p:txBody>
      </p:sp>
      <p:sp>
        <p:nvSpPr>
          <p:cNvPr id="15" name="Google Shape;1587;p36">
            <a:extLst>
              <a:ext uri="{FF2B5EF4-FFF2-40B4-BE49-F238E27FC236}">
                <a16:creationId xmlns:a16="http://schemas.microsoft.com/office/drawing/2014/main" id="{DCEE4296-7593-4A3D-8582-87AA43B66585}"/>
              </a:ext>
            </a:extLst>
          </p:cNvPr>
          <p:cNvSpPr txBox="1">
            <a:spLocks/>
          </p:cNvSpPr>
          <p:nvPr/>
        </p:nvSpPr>
        <p:spPr>
          <a:xfrm>
            <a:off x="638813" y="1253509"/>
            <a:ext cx="7866373" cy="1424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○"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■"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○"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■"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○"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Nunito"/>
              <a:buChar char="■"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indent="0" algn="ctr">
              <a:buFont typeface="Nunito"/>
              <a:buNone/>
            </a:pPr>
            <a:r>
              <a:rPr lang="pt-BR" dirty="0"/>
              <a:t>O Octopus é um software capaz de auxiliar o usuário em diversos cálculos estatísticos, com eficiência, agilidade e uma interface totalmente intuitiva e de fácil aprendizado, com base em quatro disciplinas presentes no terceiro semestre de Análise e Desenvolvimento de Sistemas. Com a proposta e uma necessidade de um software com as características citadas anteriormente, fomos chamados ao planejamento e a aplicação desse software com base nas seguintes disciplinas, Estrutura de Dados para um aprendizado e aprofundamento na linguagem JavaScript, sendo a mesma a linguagem usada no software, Interação Humano Computador que como diz no começo deste resumo, uma interface intuitiva e com fácil aprendizado, Engenharia de Software II, que nos traz o conhecimento necessário para essa documentação e por último mas não menos importante Estatística Aplicada que nos traz os cálculos necessários para o funcionamento completo do software. </a:t>
            </a:r>
          </a:p>
          <a:p>
            <a:pPr marL="0" indent="0">
              <a:buFont typeface="Nunito"/>
              <a:buNone/>
            </a:pPr>
            <a:endParaRPr lang="pt-BR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p36"/>
          <p:cNvSpPr txBox="1">
            <a:spLocks noGrp="1"/>
          </p:cNvSpPr>
          <p:nvPr>
            <p:ph type="title"/>
          </p:nvPr>
        </p:nvSpPr>
        <p:spPr>
          <a:xfrm>
            <a:off x="4868075" y="2150850"/>
            <a:ext cx="3167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Documentação</a:t>
            </a:r>
            <a:endParaRPr sz="3200" dirty="0"/>
          </a:p>
        </p:txBody>
      </p:sp>
      <p:sp>
        <p:nvSpPr>
          <p:cNvPr id="1586" name="Google Shape;1586;p36"/>
          <p:cNvSpPr txBox="1">
            <a:spLocks noGrp="1"/>
          </p:cNvSpPr>
          <p:nvPr>
            <p:ph type="title" idx="2"/>
          </p:nvPr>
        </p:nvSpPr>
        <p:spPr>
          <a:xfrm>
            <a:off x="4868075" y="1417475"/>
            <a:ext cx="3964200" cy="96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587" name="Google Shape;1587;p36"/>
          <p:cNvSpPr txBox="1">
            <a:spLocks noGrp="1"/>
          </p:cNvSpPr>
          <p:nvPr>
            <p:ph type="subTitle" idx="1"/>
          </p:nvPr>
        </p:nvSpPr>
        <p:spPr>
          <a:xfrm>
            <a:off x="4868075" y="3163400"/>
            <a:ext cx="3480600" cy="5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Aqui apresentaremos um pouco do nosso </a:t>
            </a:r>
            <a:r>
              <a:rPr lang="pt-BR" dirty="0" err="1"/>
              <a:t>doc</a:t>
            </a:r>
            <a:r>
              <a:rPr lang="pt-BR" dirty="0"/>
              <a:t> de requisitos.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42"/>
          <p:cNvSpPr/>
          <p:nvPr/>
        </p:nvSpPr>
        <p:spPr>
          <a:xfrm rot="-5400000" flipH="1">
            <a:off x="6039750" y="452400"/>
            <a:ext cx="2065200" cy="42387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5" name="Google Shape;1685;p42"/>
          <p:cNvSpPr txBox="1">
            <a:spLocks noGrp="1"/>
          </p:cNvSpPr>
          <p:nvPr>
            <p:ph type="subTitle" idx="1"/>
          </p:nvPr>
        </p:nvSpPr>
        <p:spPr>
          <a:xfrm>
            <a:off x="1129500" y="1013650"/>
            <a:ext cx="31035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 doc do Samuel</a:t>
            </a:r>
            <a:endParaRPr dirty="0"/>
          </a:p>
        </p:txBody>
      </p:sp>
      <p:sp>
        <p:nvSpPr>
          <p:cNvPr id="1686" name="Google Shape;1686;p42"/>
          <p:cNvSpPr txBox="1">
            <a:spLocks noGrp="1"/>
          </p:cNvSpPr>
          <p:nvPr>
            <p:ph type="body" idx="2"/>
          </p:nvPr>
        </p:nvSpPr>
        <p:spPr>
          <a:xfrm>
            <a:off x="1129500" y="2477350"/>
            <a:ext cx="3184800" cy="23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dirty="0"/>
              <a:t>Documentação.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dirty="0"/>
              <a:t>Análise do sistema.</a:t>
            </a:r>
            <a:endParaRPr dirty="0"/>
          </a:p>
        </p:txBody>
      </p:sp>
      <p:cxnSp>
        <p:nvCxnSpPr>
          <p:cNvPr id="1688" name="Google Shape;1688;p42"/>
          <p:cNvCxnSpPr/>
          <p:nvPr/>
        </p:nvCxnSpPr>
        <p:spPr>
          <a:xfrm>
            <a:off x="-19050" y="2338975"/>
            <a:ext cx="42957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Google Shape;1614;p38">
            <a:extLst>
              <a:ext uri="{FF2B5EF4-FFF2-40B4-BE49-F238E27FC236}">
                <a16:creationId xmlns:a16="http://schemas.microsoft.com/office/drawing/2014/main" id="{61EF2475-5E21-48BA-92D1-FAB918CF466F}"/>
              </a:ext>
            </a:extLst>
          </p:cNvPr>
          <p:cNvSpPr txBox="1">
            <a:spLocks/>
          </p:cNvSpPr>
          <p:nvPr/>
        </p:nvSpPr>
        <p:spPr>
          <a:xfrm>
            <a:off x="5364568" y="1736200"/>
            <a:ext cx="42387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3300"/>
              <a:buFont typeface="Fredoka One"/>
              <a:buNone/>
              <a:defRPr sz="3300" b="0" i="0" u="none" strike="noStrike" cap="none">
                <a:solidFill>
                  <a:srgbClr val="31CCA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31CCA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31CCA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31CCA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31CCA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31CCA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31CCA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31CCA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CCAF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31CCA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</a:pPr>
            <a:r>
              <a:rPr lang="pt-BR" sz="3600" dirty="0"/>
              <a:t>A parte do menino Samuel</a:t>
            </a:r>
          </a:p>
        </p:txBody>
      </p:sp>
    </p:spTree>
    <p:extLst>
      <p:ext uri="{BB962C8B-B14F-4D97-AF65-F5344CB8AC3E}">
        <p14:creationId xmlns:p14="http://schemas.microsoft.com/office/powerpoint/2010/main" val="4030927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" name="Google Shape;1592;p37"/>
          <p:cNvSpPr/>
          <p:nvPr/>
        </p:nvSpPr>
        <p:spPr>
          <a:xfrm rot="5400000">
            <a:off x="1168350" y="1970650"/>
            <a:ext cx="649500" cy="29862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3" name="Google Shape;1593;p37"/>
          <p:cNvSpPr/>
          <p:nvPr/>
        </p:nvSpPr>
        <p:spPr>
          <a:xfrm rot="-5400000">
            <a:off x="7326138" y="1970650"/>
            <a:ext cx="649500" cy="29862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4" name="Google Shape;1594;p37"/>
          <p:cNvSpPr/>
          <p:nvPr/>
        </p:nvSpPr>
        <p:spPr>
          <a:xfrm rot="-5400000">
            <a:off x="7326138" y="182225"/>
            <a:ext cx="649500" cy="29862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5" name="Google Shape;1595;p37"/>
          <p:cNvSpPr/>
          <p:nvPr/>
        </p:nvSpPr>
        <p:spPr>
          <a:xfrm rot="5400000">
            <a:off x="1168350" y="182225"/>
            <a:ext cx="649500" cy="29862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6" name="Google Shape;1596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Um resumo da documentação</a:t>
            </a:r>
            <a:endParaRPr dirty="0"/>
          </a:p>
        </p:txBody>
      </p:sp>
      <p:sp>
        <p:nvSpPr>
          <p:cNvPr id="1597" name="Google Shape;1597;p37"/>
          <p:cNvSpPr txBox="1">
            <a:spLocks noGrp="1"/>
          </p:cNvSpPr>
          <p:nvPr>
            <p:ph type="subTitle" idx="1"/>
          </p:nvPr>
        </p:nvSpPr>
        <p:spPr>
          <a:xfrm>
            <a:off x="842488" y="2074174"/>
            <a:ext cx="214371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/>
              <a:t>Explicando um pouco sobre isso.</a:t>
            </a:r>
          </a:p>
        </p:txBody>
      </p:sp>
      <p:sp>
        <p:nvSpPr>
          <p:cNvPr id="1598" name="Google Shape;1598;p37"/>
          <p:cNvSpPr txBox="1">
            <a:spLocks noGrp="1"/>
          </p:cNvSpPr>
          <p:nvPr>
            <p:ph type="title" idx="2"/>
          </p:nvPr>
        </p:nvSpPr>
        <p:spPr>
          <a:xfrm>
            <a:off x="842487" y="1528788"/>
            <a:ext cx="2669195" cy="4055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Elicitação</a:t>
            </a:r>
            <a:endParaRPr sz="2000" dirty="0"/>
          </a:p>
        </p:txBody>
      </p:sp>
      <p:sp>
        <p:nvSpPr>
          <p:cNvPr id="1599" name="Google Shape;1599;p37"/>
          <p:cNvSpPr txBox="1">
            <a:spLocks noGrp="1"/>
          </p:cNvSpPr>
          <p:nvPr>
            <p:ph type="subTitle" idx="3"/>
          </p:nvPr>
        </p:nvSpPr>
        <p:spPr>
          <a:xfrm>
            <a:off x="842488" y="3862599"/>
            <a:ext cx="259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 dirty="0"/>
              <a:t>Explicando mais um pouco sobre isso.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  <p:sp>
        <p:nvSpPr>
          <p:cNvPr id="1600" name="Google Shape;1600;p37"/>
          <p:cNvSpPr txBox="1">
            <a:spLocks noGrp="1"/>
          </p:cNvSpPr>
          <p:nvPr>
            <p:ph type="title" idx="4"/>
          </p:nvPr>
        </p:nvSpPr>
        <p:spPr>
          <a:xfrm>
            <a:off x="842487" y="3137265"/>
            <a:ext cx="1922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BPMN</a:t>
            </a:r>
            <a:endParaRPr sz="1800" dirty="0"/>
          </a:p>
        </p:txBody>
      </p:sp>
      <p:sp>
        <p:nvSpPr>
          <p:cNvPr id="1601" name="Google Shape;1601;p37"/>
          <p:cNvSpPr txBox="1">
            <a:spLocks noGrp="1"/>
          </p:cNvSpPr>
          <p:nvPr>
            <p:ph type="subTitle" idx="5"/>
          </p:nvPr>
        </p:nvSpPr>
        <p:spPr>
          <a:xfrm>
            <a:off x="5702613" y="2074174"/>
            <a:ext cx="259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 dirty="0"/>
              <a:t>Explicando só mais um pouquinho.</a:t>
            </a:r>
            <a:endParaRPr sz="14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  <p:sp>
        <p:nvSpPr>
          <p:cNvPr id="1602" name="Google Shape;1602;p37"/>
          <p:cNvSpPr txBox="1">
            <a:spLocks noGrp="1"/>
          </p:cNvSpPr>
          <p:nvPr>
            <p:ph type="title" idx="6"/>
          </p:nvPr>
        </p:nvSpPr>
        <p:spPr>
          <a:xfrm>
            <a:off x="6379113" y="1350575"/>
            <a:ext cx="1922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RN E RNF</a:t>
            </a:r>
            <a:endParaRPr sz="2000" dirty="0"/>
          </a:p>
        </p:txBody>
      </p:sp>
      <p:sp>
        <p:nvSpPr>
          <p:cNvPr id="1603" name="Google Shape;1603;p37"/>
          <p:cNvSpPr txBox="1">
            <a:spLocks noGrp="1"/>
          </p:cNvSpPr>
          <p:nvPr>
            <p:ph type="subTitle" idx="7"/>
          </p:nvPr>
        </p:nvSpPr>
        <p:spPr>
          <a:xfrm>
            <a:off x="5702613" y="3862599"/>
            <a:ext cx="259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E para finalizar, um pouco mais de explicação.</a:t>
            </a:r>
            <a:endParaRPr sz="1400" dirty="0"/>
          </a:p>
        </p:txBody>
      </p:sp>
      <p:sp>
        <p:nvSpPr>
          <p:cNvPr id="1604" name="Google Shape;1604;p37"/>
          <p:cNvSpPr txBox="1">
            <a:spLocks noGrp="1"/>
          </p:cNvSpPr>
          <p:nvPr>
            <p:ph type="title" idx="8"/>
          </p:nvPr>
        </p:nvSpPr>
        <p:spPr>
          <a:xfrm>
            <a:off x="6374212" y="3137265"/>
            <a:ext cx="1922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Casos de uso</a:t>
            </a:r>
            <a:endParaRPr sz="2000" dirty="0"/>
          </a:p>
        </p:txBody>
      </p:sp>
      <p:sp>
        <p:nvSpPr>
          <p:cNvPr id="1605" name="Google Shape;1605;p37"/>
          <p:cNvSpPr/>
          <p:nvPr/>
        </p:nvSpPr>
        <p:spPr>
          <a:xfrm>
            <a:off x="6102150" y="1017725"/>
            <a:ext cx="85725" cy="84900"/>
          </a:xfrm>
          <a:custGeom>
            <a:avLst/>
            <a:gdLst/>
            <a:ahLst/>
            <a:cxnLst/>
            <a:rect l="l" t="t" r="r" b="b"/>
            <a:pathLst>
              <a:path w="3429" h="3396" fill="none" extrusionOk="0">
                <a:moveTo>
                  <a:pt x="3428" y="1681"/>
                </a:moveTo>
                <a:cubicBezTo>
                  <a:pt x="3428" y="2656"/>
                  <a:pt x="2655" y="3395"/>
                  <a:pt x="1714" y="3395"/>
                </a:cubicBezTo>
                <a:cubicBezTo>
                  <a:pt x="740" y="3395"/>
                  <a:pt x="1" y="2656"/>
                  <a:pt x="1" y="1681"/>
                </a:cubicBezTo>
                <a:cubicBezTo>
                  <a:pt x="1" y="740"/>
                  <a:pt x="740" y="1"/>
                  <a:pt x="1714" y="1"/>
                </a:cubicBezTo>
                <a:cubicBezTo>
                  <a:pt x="2655" y="1"/>
                  <a:pt x="3428" y="740"/>
                  <a:pt x="3428" y="1681"/>
                </a:cubicBezTo>
                <a:close/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6" name="Google Shape;1606;p37"/>
          <p:cNvSpPr/>
          <p:nvPr/>
        </p:nvSpPr>
        <p:spPr>
          <a:xfrm>
            <a:off x="2532525" y="2759375"/>
            <a:ext cx="100000" cy="100000"/>
          </a:xfrm>
          <a:custGeom>
            <a:avLst/>
            <a:gdLst/>
            <a:ahLst/>
            <a:cxnLst/>
            <a:rect l="l" t="t" r="r" b="b"/>
            <a:pathLst>
              <a:path w="4000" h="4000" fill="none" extrusionOk="0">
                <a:moveTo>
                  <a:pt x="3999" y="1714"/>
                </a:moveTo>
                <a:cubicBezTo>
                  <a:pt x="3999" y="3226"/>
                  <a:pt x="2151" y="3999"/>
                  <a:pt x="1076" y="2924"/>
                </a:cubicBezTo>
                <a:cubicBezTo>
                  <a:pt x="0" y="1848"/>
                  <a:pt x="739" y="0"/>
                  <a:pt x="2285" y="0"/>
                </a:cubicBezTo>
                <a:cubicBezTo>
                  <a:pt x="3226" y="0"/>
                  <a:pt x="3999" y="773"/>
                  <a:pt x="3999" y="1714"/>
                </a:cubicBezTo>
                <a:close/>
              </a:path>
            </a:pathLst>
          </a:custGeom>
          <a:solidFill>
            <a:srgbClr val="00B8AD"/>
          </a:solidFill>
          <a:ln w="21000" cap="rnd" cmpd="sng">
            <a:solidFill>
              <a:srgbClr val="31CCA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7" name="Google Shape;1607;p37"/>
          <p:cNvSpPr/>
          <p:nvPr/>
        </p:nvSpPr>
        <p:spPr>
          <a:xfrm>
            <a:off x="8517925" y="3676550"/>
            <a:ext cx="349520" cy="349520"/>
          </a:xfrm>
          <a:custGeom>
            <a:avLst/>
            <a:gdLst/>
            <a:ahLst/>
            <a:cxnLst/>
            <a:rect l="l" t="t" r="r" b="b"/>
            <a:pathLst>
              <a:path w="4000" h="4000" fill="none" extrusionOk="0">
                <a:moveTo>
                  <a:pt x="3999" y="1714"/>
                </a:moveTo>
                <a:cubicBezTo>
                  <a:pt x="3999" y="3226"/>
                  <a:pt x="2151" y="3999"/>
                  <a:pt x="1076" y="2924"/>
                </a:cubicBezTo>
                <a:cubicBezTo>
                  <a:pt x="0" y="1848"/>
                  <a:pt x="739" y="0"/>
                  <a:pt x="2285" y="0"/>
                </a:cubicBezTo>
                <a:cubicBezTo>
                  <a:pt x="3226" y="0"/>
                  <a:pt x="3999" y="773"/>
                  <a:pt x="3999" y="1714"/>
                </a:cubicBezTo>
                <a:close/>
              </a:path>
            </a:pathLst>
          </a:custGeom>
          <a:solidFill>
            <a:srgbClr val="00B8AD"/>
          </a:solidFill>
          <a:ln w="21000" cap="rnd" cmpd="sng">
            <a:solidFill>
              <a:srgbClr val="31CCA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8" name="Google Shape;1608;p37"/>
          <p:cNvSpPr/>
          <p:nvPr/>
        </p:nvSpPr>
        <p:spPr>
          <a:xfrm>
            <a:off x="-183200" y="4517863"/>
            <a:ext cx="400775" cy="349525"/>
          </a:xfrm>
          <a:custGeom>
            <a:avLst/>
            <a:gdLst/>
            <a:ahLst/>
            <a:cxnLst/>
            <a:rect l="l" t="t" r="r" b="b"/>
            <a:pathLst>
              <a:path w="16031" h="13981" fill="none" extrusionOk="0">
                <a:moveTo>
                  <a:pt x="0" y="13208"/>
                </a:moveTo>
                <a:cubicBezTo>
                  <a:pt x="1042" y="12200"/>
                  <a:pt x="2823" y="13981"/>
                  <a:pt x="3831" y="12973"/>
                </a:cubicBezTo>
                <a:cubicBezTo>
                  <a:pt x="4839" y="11965"/>
                  <a:pt x="3058" y="10183"/>
                  <a:pt x="4066" y="9175"/>
                </a:cubicBezTo>
                <a:cubicBezTo>
                  <a:pt x="5075" y="8133"/>
                  <a:pt x="6889" y="9915"/>
                  <a:pt x="7898" y="8906"/>
                </a:cubicBezTo>
                <a:cubicBezTo>
                  <a:pt x="8906" y="7898"/>
                  <a:pt x="7125" y="6117"/>
                  <a:pt x="8133" y="5109"/>
                </a:cubicBezTo>
                <a:cubicBezTo>
                  <a:pt x="9141" y="4067"/>
                  <a:pt x="10922" y="5848"/>
                  <a:pt x="11964" y="4840"/>
                </a:cubicBezTo>
                <a:cubicBezTo>
                  <a:pt x="12972" y="3832"/>
                  <a:pt x="11191" y="2051"/>
                  <a:pt x="12199" y="1043"/>
                </a:cubicBezTo>
                <a:cubicBezTo>
                  <a:pt x="13207" y="1"/>
                  <a:pt x="15022" y="1782"/>
                  <a:pt x="16030" y="774"/>
                </a:cubicBezTo>
              </a:path>
            </a:pathLst>
          </a:custGeom>
          <a:noFill/>
          <a:ln w="210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p36"/>
          <p:cNvSpPr txBox="1">
            <a:spLocks noGrp="1"/>
          </p:cNvSpPr>
          <p:nvPr>
            <p:ph type="title"/>
          </p:nvPr>
        </p:nvSpPr>
        <p:spPr>
          <a:xfrm>
            <a:off x="4868075" y="2150850"/>
            <a:ext cx="3167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Back-end</a:t>
            </a:r>
            <a:endParaRPr sz="3200" dirty="0"/>
          </a:p>
        </p:txBody>
      </p:sp>
      <p:sp>
        <p:nvSpPr>
          <p:cNvPr id="1586" name="Google Shape;1586;p36"/>
          <p:cNvSpPr txBox="1">
            <a:spLocks noGrp="1"/>
          </p:cNvSpPr>
          <p:nvPr>
            <p:ph type="title" idx="2"/>
          </p:nvPr>
        </p:nvSpPr>
        <p:spPr>
          <a:xfrm>
            <a:off x="4868075" y="1417475"/>
            <a:ext cx="3964200" cy="96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587" name="Google Shape;1587;p36"/>
          <p:cNvSpPr txBox="1">
            <a:spLocks noGrp="1"/>
          </p:cNvSpPr>
          <p:nvPr>
            <p:ph type="subTitle" idx="1"/>
          </p:nvPr>
        </p:nvSpPr>
        <p:spPr>
          <a:xfrm>
            <a:off x="4868075" y="3163400"/>
            <a:ext cx="3480600" cy="5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Aqui apresentaremos um pouco do nosso back-end.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36660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p38"/>
          <p:cNvSpPr/>
          <p:nvPr/>
        </p:nvSpPr>
        <p:spPr>
          <a:xfrm rot="5400000">
            <a:off x="1086750" y="452400"/>
            <a:ext cx="2065200" cy="42387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4" name="Google Shape;1614;p38"/>
          <p:cNvSpPr txBox="1">
            <a:spLocks noGrp="1"/>
          </p:cNvSpPr>
          <p:nvPr>
            <p:ph type="title"/>
          </p:nvPr>
        </p:nvSpPr>
        <p:spPr>
          <a:xfrm>
            <a:off x="202018" y="1645476"/>
            <a:ext cx="4238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4"/>
                </a:solidFill>
              </a:rPr>
              <a:t>A parte do menino Alysson</a:t>
            </a:r>
            <a:endParaRPr sz="3600" dirty="0">
              <a:solidFill>
                <a:schemeClr val="accent4"/>
              </a:solidFill>
            </a:endParaRPr>
          </a:p>
        </p:txBody>
      </p:sp>
      <p:sp>
        <p:nvSpPr>
          <p:cNvPr id="1616" name="Google Shape;1616;p38"/>
          <p:cNvSpPr txBox="1">
            <a:spLocks noGrp="1"/>
          </p:cNvSpPr>
          <p:nvPr>
            <p:ph type="body" idx="2"/>
          </p:nvPr>
        </p:nvSpPr>
        <p:spPr>
          <a:xfrm>
            <a:off x="4939500" y="2172550"/>
            <a:ext cx="3103500" cy="23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dirty="0"/>
              <a:t>Implementação da descritiva, probabilidade e correlação.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/>
              <a:t>Funcionalidade de todos os itens acima.</a:t>
            </a:r>
            <a:endParaRPr dirty="0"/>
          </a:p>
        </p:txBody>
      </p:sp>
      <p:cxnSp>
        <p:nvCxnSpPr>
          <p:cNvPr id="1617" name="Google Shape;1617;p38"/>
          <p:cNvCxnSpPr/>
          <p:nvPr/>
        </p:nvCxnSpPr>
        <p:spPr>
          <a:xfrm>
            <a:off x="4933950" y="2034175"/>
            <a:ext cx="42957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18" name="Google Shape;1618;p38"/>
          <p:cNvSpPr txBox="1">
            <a:spLocks noGrp="1"/>
          </p:cNvSpPr>
          <p:nvPr>
            <p:ph type="subTitle" idx="1"/>
          </p:nvPr>
        </p:nvSpPr>
        <p:spPr>
          <a:xfrm>
            <a:off x="4939500" y="708850"/>
            <a:ext cx="31035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 back do Alysson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Google Shape;1623;p39"/>
          <p:cNvSpPr txBox="1">
            <a:spLocks noGrp="1"/>
          </p:cNvSpPr>
          <p:nvPr>
            <p:ph type="title" idx="4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Maiores desafios</a:t>
            </a:r>
            <a:endParaRPr dirty="0"/>
          </a:p>
        </p:txBody>
      </p:sp>
      <p:sp>
        <p:nvSpPr>
          <p:cNvPr id="1624" name="Google Shape;1624;p39"/>
          <p:cNvSpPr txBox="1">
            <a:spLocks noGrp="1"/>
          </p:cNvSpPr>
          <p:nvPr>
            <p:ph type="title"/>
          </p:nvPr>
        </p:nvSpPr>
        <p:spPr>
          <a:xfrm>
            <a:off x="1543037" y="3037675"/>
            <a:ext cx="2347200" cy="6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JavaScript</a:t>
            </a:r>
            <a:endParaRPr dirty="0"/>
          </a:p>
        </p:txBody>
      </p:sp>
      <p:sp>
        <p:nvSpPr>
          <p:cNvPr id="1625" name="Google Shape;1625;p39"/>
          <p:cNvSpPr txBox="1">
            <a:spLocks noGrp="1"/>
          </p:cNvSpPr>
          <p:nvPr>
            <p:ph type="subTitle" idx="1"/>
          </p:nvPr>
        </p:nvSpPr>
        <p:spPr>
          <a:xfrm>
            <a:off x="1543038" y="3767075"/>
            <a:ext cx="2347200" cy="10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Dominar o JS foi um grande desafio.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26" name="Google Shape;1626;p39"/>
          <p:cNvSpPr txBox="1">
            <a:spLocks noGrp="1"/>
          </p:cNvSpPr>
          <p:nvPr>
            <p:ph type="title" idx="2"/>
          </p:nvPr>
        </p:nvSpPr>
        <p:spPr>
          <a:xfrm>
            <a:off x="5253771" y="3037675"/>
            <a:ext cx="2347200" cy="6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Entender a matéria</a:t>
            </a:r>
            <a:endParaRPr dirty="0"/>
          </a:p>
        </p:txBody>
      </p:sp>
      <p:sp>
        <p:nvSpPr>
          <p:cNvPr id="1627" name="Google Shape;1627;p39"/>
          <p:cNvSpPr txBox="1">
            <a:spLocks noGrp="1"/>
          </p:cNvSpPr>
          <p:nvPr>
            <p:ph type="subTitle" idx="3"/>
          </p:nvPr>
        </p:nvSpPr>
        <p:spPr>
          <a:xfrm>
            <a:off x="5253766" y="3767075"/>
            <a:ext cx="2347200" cy="10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Outro grande desafio foi entender a matéria para colocar no sistema.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28" name="Google Shape;1628;p39"/>
          <p:cNvSpPr/>
          <p:nvPr/>
        </p:nvSpPr>
        <p:spPr>
          <a:xfrm rot="5400000">
            <a:off x="1464000" y="305480"/>
            <a:ext cx="1134300" cy="4062300"/>
          </a:xfrm>
          <a:prstGeom prst="round2SameRect">
            <a:avLst>
              <a:gd name="adj1" fmla="val 46111"/>
              <a:gd name="adj2" fmla="val 0"/>
            </a:avLst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9" name="Google Shape;1629;p39"/>
          <p:cNvSpPr/>
          <p:nvPr/>
        </p:nvSpPr>
        <p:spPr>
          <a:xfrm rot="-5400000">
            <a:off x="6545700" y="305555"/>
            <a:ext cx="1134300" cy="4062300"/>
          </a:xfrm>
          <a:prstGeom prst="round2SameRect">
            <a:avLst>
              <a:gd name="adj1" fmla="val 46111"/>
              <a:gd name="adj2" fmla="val 0"/>
            </a:avLst>
          </a:prstGeom>
          <a:gradFill>
            <a:gsLst>
              <a:gs pos="0">
                <a:srgbClr val="FFFFFF"/>
              </a:gs>
              <a:gs pos="100000">
                <a:srgbClr val="FFFFFF">
                  <a:alpha val="25098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37" name="Google Shape;1637;p39"/>
          <p:cNvGrpSpPr/>
          <p:nvPr/>
        </p:nvGrpSpPr>
        <p:grpSpPr>
          <a:xfrm>
            <a:off x="6000010" y="1941568"/>
            <a:ext cx="854723" cy="790085"/>
            <a:chOff x="7384751" y="4147984"/>
            <a:chExt cx="380012" cy="351274"/>
          </a:xfrm>
        </p:grpSpPr>
        <p:sp>
          <p:nvSpPr>
            <p:cNvPr id="1638" name="Google Shape;1638;p39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9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9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9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9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10322;p64">
            <a:extLst>
              <a:ext uri="{FF2B5EF4-FFF2-40B4-BE49-F238E27FC236}">
                <a16:creationId xmlns:a16="http://schemas.microsoft.com/office/drawing/2014/main" id="{DA04DB38-C5F7-4651-8884-28172AB0DD2D}"/>
              </a:ext>
            </a:extLst>
          </p:cNvPr>
          <p:cNvGrpSpPr/>
          <p:nvPr/>
        </p:nvGrpSpPr>
        <p:grpSpPr>
          <a:xfrm>
            <a:off x="2301879" y="1988524"/>
            <a:ext cx="736913" cy="672484"/>
            <a:chOff x="1958520" y="2302574"/>
            <a:chExt cx="359213" cy="327807"/>
          </a:xfrm>
          <a:solidFill>
            <a:srgbClr val="00B8AD"/>
          </a:solidFill>
        </p:grpSpPr>
        <p:sp>
          <p:nvSpPr>
            <p:cNvPr id="25" name="Google Shape;10323;p64">
              <a:extLst>
                <a:ext uri="{FF2B5EF4-FFF2-40B4-BE49-F238E27FC236}">
                  <a16:creationId xmlns:a16="http://schemas.microsoft.com/office/drawing/2014/main" id="{D6F6E94F-6A35-41A2-82D0-E47C1DA191E0}"/>
                </a:ext>
              </a:extLst>
            </p:cNvPr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8AD"/>
                </a:solidFill>
              </a:endParaRPr>
            </a:p>
          </p:txBody>
        </p:sp>
        <p:sp>
          <p:nvSpPr>
            <p:cNvPr id="26" name="Google Shape;10324;p64">
              <a:extLst>
                <a:ext uri="{FF2B5EF4-FFF2-40B4-BE49-F238E27FC236}">
                  <a16:creationId xmlns:a16="http://schemas.microsoft.com/office/drawing/2014/main" id="{47998BCD-8EE8-4865-BEAE-0E01AE4CB754}"/>
                </a:ext>
              </a:extLst>
            </p:cNvPr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8AD"/>
                </a:solidFill>
              </a:endParaRPr>
            </a:p>
          </p:txBody>
        </p:sp>
        <p:sp>
          <p:nvSpPr>
            <p:cNvPr id="27" name="Google Shape;10325;p64">
              <a:extLst>
                <a:ext uri="{FF2B5EF4-FFF2-40B4-BE49-F238E27FC236}">
                  <a16:creationId xmlns:a16="http://schemas.microsoft.com/office/drawing/2014/main" id="{3C7AD34D-D24E-43E8-A45E-EDB4FC31CAE9}"/>
                </a:ext>
              </a:extLst>
            </p:cNvPr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8AD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eneral Green CV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31CCAF"/>
      </a:accent1>
      <a:accent2>
        <a:srgbClr val="FFFFFF"/>
      </a:accent2>
      <a:accent3>
        <a:srgbClr val="7EF18D"/>
      </a:accent3>
      <a:accent4>
        <a:srgbClr val="00B8AD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472</Words>
  <Application>Microsoft Office PowerPoint</Application>
  <PresentationFormat>Apresentação na tela (16:9)</PresentationFormat>
  <Paragraphs>78</Paragraphs>
  <Slides>16</Slides>
  <Notes>16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0" baseType="lpstr">
      <vt:lpstr>Arial</vt:lpstr>
      <vt:lpstr>Nunito</vt:lpstr>
      <vt:lpstr>Fredoka One</vt:lpstr>
      <vt:lpstr>General Green CV by Slidesgo</vt:lpstr>
      <vt:lpstr>Octopus</vt:lpstr>
      <vt:lpstr>Alysson</vt:lpstr>
      <vt:lpstr>Resumo</vt:lpstr>
      <vt:lpstr>Documentação</vt:lpstr>
      <vt:lpstr>Apresentação do PowerPoint</vt:lpstr>
      <vt:lpstr>Um resumo da documentação</vt:lpstr>
      <vt:lpstr>Back-end</vt:lpstr>
      <vt:lpstr>A parte do menino Alysson</vt:lpstr>
      <vt:lpstr>Maiores desafios</vt:lpstr>
      <vt:lpstr>A parte do menino Pedro</vt:lpstr>
      <vt:lpstr>As ferramentas mais usadas</vt:lpstr>
      <vt:lpstr>Front-end</vt:lpstr>
      <vt:lpstr>Apresentação do PowerPoint</vt:lpstr>
      <vt:lpstr>Design das telas</vt:lpstr>
      <vt:lpstr>HTML/CSS/Responsividade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Octopus</dc:title>
  <dc:creator>Eduardo Castro</dc:creator>
  <cp:lastModifiedBy>EDUARDO OLIVEIRA</cp:lastModifiedBy>
  <cp:revision>3</cp:revision>
  <dcterms:modified xsi:type="dcterms:W3CDTF">2020-06-30T13:57:31Z</dcterms:modified>
</cp:coreProperties>
</file>